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89" r:id="rId3"/>
    <p:sldId id="274" r:id="rId4"/>
    <p:sldId id="276" r:id="rId5"/>
    <p:sldId id="275" r:id="rId6"/>
    <p:sldId id="283" r:id="rId7"/>
    <p:sldId id="284" r:id="rId8"/>
    <p:sldId id="260" r:id="rId9"/>
    <p:sldId id="256" r:id="rId10"/>
    <p:sldId id="266" r:id="rId11"/>
    <p:sldId id="288" r:id="rId12"/>
    <p:sldId id="268" r:id="rId13"/>
    <p:sldId id="269" r:id="rId14"/>
    <p:sldId id="262" r:id="rId15"/>
    <p:sldId id="263" r:id="rId16"/>
    <p:sldId id="264" r:id="rId17"/>
    <p:sldId id="265" r:id="rId18"/>
    <p:sldId id="270" r:id="rId19"/>
    <p:sldId id="271" r:id="rId20"/>
    <p:sldId id="278" r:id="rId21"/>
    <p:sldId id="279" r:id="rId22"/>
    <p:sldId id="272" r:id="rId23"/>
    <p:sldId id="273" r:id="rId24"/>
    <p:sldId id="277" r:id="rId25"/>
    <p:sldId id="281" r:id="rId26"/>
    <p:sldId id="287" r:id="rId27"/>
  </p:sldIdLst>
  <p:sldSz cx="9144000" cy="6858000" type="screen4x3"/>
  <p:notesSz cx="6858000" cy="9144000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CCECFF"/>
    <a:srgbClr val="FF0000"/>
    <a:srgbClr val="EAEAEA"/>
    <a:srgbClr val="F8F8F8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3" autoAdjust="0"/>
    <p:restoredTop sz="94660"/>
  </p:normalViewPr>
  <p:slideViewPr>
    <p:cSldViewPr>
      <p:cViewPr varScale="1">
        <p:scale>
          <a:sx n="104" d="100"/>
          <a:sy n="104" d="100"/>
        </p:scale>
        <p:origin x="175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 SOUSA" userId="ff6f4228bb835c26" providerId="LiveId" clId="{56C56A8D-6E23-42D5-9B7B-01CF92A965C8}"/>
    <pc:docChg chg="modSld">
      <pc:chgData name="ANDRE SOUSA" userId="ff6f4228bb835c26" providerId="LiveId" clId="{56C56A8D-6E23-42D5-9B7B-01CF92A965C8}" dt="2024-04-02T14:39:11.072" v="2" actId="20577"/>
      <pc:docMkLst>
        <pc:docMk/>
      </pc:docMkLst>
      <pc:sldChg chg="modSp mod">
        <pc:chgData name="ANDRE SOUSA" userId="ff6f4228bb835c26" providerId="LiveId" clId="{56C56A8D-6E23-42D5-9B7B-01CF92A965C8}" dt="2024-04-02T14:39:11.072" v="2" actId="20577"/>
        <pc:sldMkLst>
          <pc:docMk/>
          <pc:sldMk cId="0" sldId="287"/>
        </pc:sldMkLst>
        <pc:spChg chg="mod">
          <ac:chgData name="ANDRE SOUSA" userId="ff6f4228bb835c26" providerId="LiveId" clId="{56C56A8D-6E23-42D5-9B7B-01CF92A965C8}" dt="2024-04-02T14:39:11.072" v="2" actId="20577"/>
          <ac:spMkLst>
            <pc:docMk/>
            <pc:sldMk cId="0" sldId="287"/>
            <ac:spMk id="29699" creationId="{00000000-0000-0000-0000-000000000000}"/>
          </ac:spMkLst>
        </pc:spChg>
      </pc:sldChg>
    </pc:docChg>
  </pc:docChgLst>
  <pc:docChgLst>
    <pc:chgData name="andre sousa" userId="ff6f4228bb835c26" providerId="LiveId" clId="{4C60E7BC-2200-4ADD-BE5C-83134722F3A0}"/>
    <pc:docChg chg="modSld">
      <pc:chgData name="andre sousa" userId="ff6f4228bb835c26" providerId="LiveId" clId="{4C60E7BC-2200-4ADD-BE5C-83134722F3A0}" dt="2020-10-07T23:51:24.931" v="9" actId="1037"/>
      <pc:docMkLst>
        <pc:docMk/>
      </pc:docMkLst>
      <pc:sldChg chg="modSp mod">
        <pc:chgData name="andre sousa" userId="ff6f4228bb835c26" providerId="LiveId" clId="{4C60E7BC-2200-4ADD-BE5C-83134722F3A0}" dt="2020-10-07T23:51:24.931" v="9" actId="1037"/>
        <pc:sldMkLst>
          <pc:docMk/>
          <pc:sldMk cId="0" sldId="263"/>
        </pc:sldMkLst>
        <pc:spChg chg="mod">
          <ac:chgData name="andre sousa" userId="ff6f4228bb835c26" providerId="LiveId" clId="{4C60E7BC-2200-4ADD-BE5C-83134722F3A0}" dt="2020-10-07T23:51:24.931" v="9" actId="1037"/>
          <ac:spMkLst>
            <pc:docMk/>
            <pc:sldMk cId="0" sldId="263"/>
            <ac:spMk id="9239" creationId="{00000000-0000-0000-0000-000000000000}"/>
          </ac:spMkLst>
        </pc:spChg>
        <pc:grpChg chg="mod">
          <ac:chgData name="andre sousa" userId="ff6f4228bb835c26" providerId="LiveId" clId="{4C60E7BC-2200-4ADD-BE5C-83134722F3A0}" dt="2020-10-07T23:51:24.931" v="9" actId="1037"/>
          <ac:grpSpMkLst>
            <pc:docMk/>
            <pc:sldMk cId="0" sldId="263"/>
            <ac:grpSpMk id="2" creationId="{00000000-0000-0000-0000-000000000000}"/>
          </ac:grpSpMkLst>
        </pc:grpChg>
      </pc:sldChg>
    </pc:docChg>
  </pc:docChgLst>
  <pc:docChgLst>
    <pc:chgData name="andre sousa" userId="ff6f4228bb835c26" providerId="LiveId" clId="{780F2AE5-B9BE-4B04-953E-C28A7A16B6AE}"/>
    <pc:docChg chg="custSel delSld modSld modMainMaster">
      <pc:chgData name="andre sousa" userId="ff6f4228bb835c26" providerId="LiveId" clId="{780F2AE5-B9BE-4B04-953E-C28A7A16B6AE}" dt="2020-10-10T13:01:09.139" v="87" actId="22"/>
      <pc:docMkLst>
        <pc:docMk/>
      </pc:docMkLst>
      <pc:sldChg chg="modSp">
        <pc:chgData name="andre sousa" userId="ff6f4228bb835c26" providerId="LiveId" clId="{780F2AE5-B9BE-4B04-953E-C28A7A16B6AE}" dt="2020-10-10T00:23:02.893" v="19" actId="6549"/>
        <pc:sldMkLst>
          <pc:docMk/>
          <pc:sldMk cId="0" sldId="256"/>
        </pc:sldMkLst>
        <pc:spChg chg="mod">
          <ac:chgData name="andre sousa" userId="ff6f4228bb835c26" providerId="LiveId" clId="{780F2AE5-B9BE-4B04-953E-C28A7A16B6AE}" dt="2020-10-10T00:23:02.893" v="19" actId="6549"/>
          <ac:spMkLst>
            <pc:docMk/>
            <pc:sldMk cId="0" sldId="256"/>
            <ac:spMk id="2080" creationId="{00000000-0000-0000-0000-000000000000}"/>
          </ac:spMkLst>
        </pc:spChg>
      </pc:sldChg>
      <pc:sldChg chg="del">
        <pc:chgData name="andre sousa" userId="ff6f4228bb835c26" providerId="LiveId" clId="{780F2AE5-B9BE-4B04-953E-C28A7A16B6AE}" dt="2020-10-10T00:23:24.217" v="20" actId="47"/>
        <pc:sldMkLst>
          <pc:docMk/>
          <pc:sldMk cId="0" sldId="257"/>
        </pc:sldMkLst>
      </pc:sldChg>
      <pc:sldChg chg="del">
        <pc:chgData name="andre sousa" userId="ff6f4228bb835c26" providerId="LiveId" clId="{780F2AE5-B9BE-4B04-953E-C28A7A16B6AE}" dt="2020-10-10T00:23:27.657" v="21" actId="47"/>
        <pc:sldMkLst>
          <pc:docMk/>
          <pc:sldMk cId="0" sldId="261"/>
        </pc:sldMkLst>
      </pc:sldChg>
      <pc:sldChg chg="modSp mod">
        <pc:chgData name="andre sousa" userId="ff6f4228bb835c26" providerId="LiveId" clId="{780F2AE5-B9BE-4B04-953E-C28A7A16B6AE}" dt="2020-10-10T00:28:23.902" v="78" actId="1035"/>
        <pc:sldMkLst>
          <pc:docMk/>
          <pc:sldMk cId="0" sldId="264"/>
        </pc:sldMkLst>
        <pc:spChg chg="mod">
          <ac:chgData name="andre sousa" userId="ff6f4228bb835c26" providerId="LiveId" clId="{780F2AE5-B9BE-4B04-953E-C28A7A16B6AE}" dt="2020-10-10T00:28:23.902" v="78" actId="1035"/>
          <ac:spMkLst>
            <pc:docMk/>
            <pc:sldMk cId="0" sldId="264"/>
            <ac:spMk id="17412" creationId="{00000000-0000-0000-0000-000000000000}"/>
          </ac:spMkLst>
        </pc:spChg>
        <pc:spChg chg="mod">
          <ac:chgData name="andre sousa" userId="ff6f4228bb835c26" providerId="LiveId" clId="{780F2AE5-B9BE-4B04-953E-C28A7A16B6AE}" dt="2020-10-10T00:28:23.902" v="78" actId="1035"/>
          <ac:spMkLst>
            <pc:docMk/>
            <pc:sldMk cId="0" sldId="264"/>
            <ac:spMk id="17413" creationId="{00000000-0000-0000-0000-000000000000}"/>
          </ac:spMkLst>
        </pc:spChg>
        <pc:spChg chg="mod">
          <ac:chgData name="andre sousa" userId="ff6f4228bb835c26" providerId="LiveId" clId="{780F2AE5-B9BE-4B04-953E-C28A7A16B6AE}" dt="2020-10-10T00:28:23.902" v="78" actId="1035"/>
          <ac:spMkLst>
            <pc:docMk/>
            <pc:sldMk cId="0" sldId="264"/>
            <ac:spMk id="17414" creationId="{00000000-0000-0000-0000-000000000000}"/>
          </ac:spMkLst>
        </pc:spChg>
      </pc:sldChg>
      <pc:sldChg chg="addSp delSp mod">
        <pc:chgData name="andre sousa" userId="ff6f4228bb835c26" providerId="LiveId" clId="{780F2AE5-B9BE-4B04-953E-C28A7A16B6AE}" dt="2020-10-10T00:28:15.285" v="76" actId="22"/>
        <pc:sldMkLst>
          <pc:docMk/>
          <pc:sldMk cId="0" sldId="266"/>
        </pc:sldMkLst>
        <pc:spChg chg="add">
          <ac:chgData name="andre sousa" userId="ff6f4228bb835c26" providerId="LiveId" clId="{780F2AE5-B9BE-4B04-953E-C28A7A16B6AE}" dt="2020-10-10T00:28:15.285" v="76" actId="22"/>
          <ac:spMkLst>
            <pc:docMk/>
            <pc:sldMk cId="0" sldId="266"/>
            <ac:spMk id="2" creationId="{1C7D7ADF-8267-4505-9541-2BF89FF5AF8D}"/>
          </ac:spMkLst>
        </pc:spChg>
        <pc:spChg chg="del">
          <ac:chgData name="andre sousa" userId="ff6f4228bb835c26" providerId="LiveId" clId="{780F2AE5-B9BE-4B04-953E-C28A7A16B6AE}" dt="2020-10-10T00:28:14.843" v="75" actId="478"/>
          <ac:spMkLst>
            <pc:docMk/>
            <pc:sldMk cId="0" sldId="266"/>
            <ac:spMk id="11266" creationId="{00000000-0000-0000-0000-000000000000}"/>
          </ac:spMkLst>
        </pc:spChg>
      </pc:sldChg>
      <pc:sldChg chg="addSp delSp modSp mod">
        <pc:chgData name="andre sousa" userId="ff6f4228bb835c26" providerId="LiveId" clId="{780F2AE5-B9BE-4B04-953E-C28A7A16B6AE}" dt="2020-10-10T00:27:55.542" v="74" actId="20577"/>
        <pc:sldMkLst>
          <pc:docMk/>
          <pc:sldMk cId="0" sldId="268"/>
        </pc:sldMkLst>
        <pc:spChg chg="add mod">
          <ac:chgData name="andre sousa" userId="ff6f4228bb835c26" providerId="LiveId" clId="{780F2AE5-B9BE-4B04-953E-C28A7A16B6AE}" dt="2020-10-10T00:27:55.542" v="74" actId="20577"/>
          <ac:spMkLst>
            <pc:docMk/>
            <pc:sldMk cId="0" sldId="268"/>
            <ac:spMk id="2" creationId="{A34B799E-2F9F-4F86-9378-DB773987875C}"/>
          </ac:spMkLst>
        </pc:spChg>
        <pc:spChg chg="del">
          <ac:chgData name="andre sousa" userId="ff6f4228bb835c26" providerId="LiveId" clId="{780F2AE5-B9BE-4B04-953E-C28A7A16B6AE}" dt="2020-10-10T00:27:50.415" v="67" actId="478"/>
          <ac:spMkLst>
            <pc:docMk/>
            <pc:sldMk cId="0" sldId="268"/>
            <ac:spMk id="13314" creationId="{00000000-0000-0000-0000-000000000000}"/>
          </ac:spMkLst>
        </pc:spChg>
      </pc:sldChg>
      <pc:sldChg chg="addSp delSp modSp mod">
        <pc:chgData name="andre sousa" userId="ff6f4228bb835c26" providerId="LiveId" clId="{780F2AE5-B9BE-4B04-953E-C28A7A16B6AE}" dt="2020-10-10T13:01:09.139" v="87" actId="22"/>
        <pc:sldMkLst>
          <pc:docMk/>
          <pc:sldMk cId="0" sldId="269"/>
        </pc:sldMkLst>
        <pc:spChg chg="add">
          <ac:chgData name="andre sousa" userId="ff6f4228bb835c26" providerId="LiveId" clId="{780F2AE5-B9BE-4B04-953E-C28A7A16B6AE}" dt="2020-10-10T13:01:09.139" v="87" actId="22"/>
          <ac:spMkLst>
            <pc:docMk/>
            <pc:sldMk cId="0" sldId="269"/>
            <ac:spMk id="2" creationId="{A74B9089-77E4-4498-A872-63596328D897}"/>
          </ac:spMkLst>
        </pc:spChg>
        <pc:spChg chg="del">
          <ac:chgData name="andre sousa" userId="ff6f4228bb835c26" providerId="LiveId" clId="{780F2AE5-B9BE-4B04-953E-C28A7A16B6AE}" dt="2020-10-10T13:01:08.654" v="86" actId="478"/>
          <ac:spMkLst>
            <pc:docMk/>
            <pc:sldMk cId="0" sldId="269"/>
            <ac:spMk id="14339" creationId="{00000000-0000-0000-0000-000000000000}"/>
          </ac:spMkLst>
        </pc:spChg>
        <pc:grpChg chg="mod">
          <ac:chgData name="andre sousa" userId="ff6f4228bb835c26" providerId="LiveId" clId="{780F2AE5-B9BE-4B04-953E-C28A7A16B6AE}" dt="2020-10-10T13:00:53.915" v="85" actId="1037"/>
          <ac:grpSpMkLst>
            <pc:docMk/>
            <pc:sldMk cId="0" sldId="269"/>
            <ac:grpSpMk id="5" creationId="{00000000-0000-0000-0000-000000000000}"/>
          </ac:grpSpMkLst>
        </pc:grpChg>
      </pc:sldChg>
      <pc:sldChg chg="delSp modSp mod delAnim">
        <pc:chgData name="andre sousa" userId="ff6f4228bb835c26" providerId="LiveId" clId="{780F2AE5-B9BE-4B04-953E-C28A7A16B6AE}" dt="2020-10-10T00:21:51.923" v="16" actId="1076"/>
        <pc:sldMkLst>
          <pc:docMk/>
          <pc:sldMk cId="0" sldId="283"/>
        </pc:sldMkLst>
        <pc:spChg chg="mod">
          <ac:chgData name="andre sousa" userId="ff6f4228bb835c26" providerId="LiveId" clId="{780F2AE5-B9BE-4B04-953E-C28A7A16B6AE}" dt="2020-10-10T00:21:51.923" v="16" actId="1076"/>
          <ac:spMkLst>
            <pc:docMk/>
            <pc:sldMk cId="0" sldId="283"/>
            <ac:spMk id="19459" creationId="{00000000-0000-0000-0000-000000000000}"/>
          </ac:spMkLst>
        </pc:spChg>
        <pc:spChg chg="mod">
          <ac:chgData name="andre sousa" userId="ff6f4228bb835c26" providerId="LiveId" clId="{780F2AE5-B9BE-4B04-953E-C28A7A16B6AE}" dt="2020-10-10T00:21:51.923" v="16" actId="1076"/>
          <ac:spMkLst>
            <pc:docMk/>
            <pc:sldMk cId="0" sldId="283"/>
            <ac:spMk id="19460" creationId="{00000000-0000-0000-0000-000000000000}"/>
          </ac:spMkLst>
        </pc:spChg>
        <pc:spChg chg="mod">
          <ac:chgData name="andre sousa" userId="ff6f4228bb835c26" providerId="LiveId" clId="{780F2AE5-B9BE-4B04-953E-C28A7A16B6AE}" dt="2020-10-10T00:21:40.574" v="14" actId="20577"/>
          <ac:spMkLst>
            <pc:docMk/>
            <pc:sldMk cId="0" sldId="283"/>
            <ac:spMk id="19461" creationId="{00000000-0000-0000-0000-000000000000}"/>
          </ac:spMkLst>
        </pc:spChg>
        <pc:spChg chg="mod">
          <ac:chgData name="andre sousa" userId="ff6f4228bb835c26" providerId="LiveId" clId="{780F2AE5-B9BE-4B04-953E-C28A7A16B6AE}" dt="2020-10-10T00:21:51.923" v="16" actId="1076"/>
          <ac:spMkLst>
            <pc:docMk/>
            <pc:sldMk cId="0" sldId="283"/>
            <ac:spMk id="19462" creationId="{00000000-0000-0000-0000-000000000000}"/>
          </ac:spMkLst>
        </pc:spChg>
        <pc:spChg chg="mod">
          <ac:chgData name="andre sousa" userId="ff6f4228bb835c26" providerId="LiveId" clId="{780F2AE5-B9BE-4B04-953E-C28A7A16B6AE}" dt="2020-10-10T00:21:51.923" v="16" actId="1076"/>
          <ac:spMkLst>
            <pc:docMk/>
            <pc:sldMk cId="0" sldId="283"/>
            <ac:spMk id="19463" creationId="{00000000-0000-0000-0000-000000000000}"/>
          </ac:spMkLst>
        </pc:spChg>
        <pc:spChg chg="mod">
          <ac:chgData name="andre sousa" userId="ff6f4228bb835c26" providerId="LiveId" clId="{780F2AE5-B9BE-4B04-953E-C28A7A16B6AE}" dt="2020-10-10T00:21:51.923" v="16" actId="1076"/>
          <ac:spMkLst>
            <pc:docMk/>
            <pc:sldMk cId="0" sldId="283"/>
            <ac:spMk id="19464" creationId="{00000000-0000-0000-0000-000000000000}"/>
          </ac:spMkLst>
        </pc:spChg>
        <pc:spChg chg="mod">
          <ac:chgData name="andre sousa" userId="ff6f4228bb835c26" providerId="LiveId" clId="{780F2AE5-B9BE-4B04-953E-C28A7A16B6AE}" dt="2020-10-10T00:21:51.923" v="16" actId="1076"/>
          <ac:spMkLst>
            <pc:docMk/>
            <pc:sldMk cId="0" sldId="283"/>
            <ac:spMk id="29710" creationId="{00000000-0000-0000-0000-000000000000}"/>
          </ac:spMkLst>
        </pc:spChg>
        <pc:spChg chg="mod">
          <ac:chgData name="andre sousa" userId="ff6f4228bb835c26" providerId="LiveId" clId="{780F2AE5-B9BE-4B04-953E-C28A7A16B6AE}" dt="2020-10-10T00:21:51.923" v="16" actId="1076"/>
          <ac:spMkLst>
            <pc:docMk/>
            <pc:sldMk cId="0" sldId="283"/>
            <ac:spMk id="29720" creationId="{00000000-0000-0000-0000-000000000000}"/>
          </ac:spMkLst>
        </pc:spChg>
        <pc:spChg chg="mod">
          <ac:chgData name="andre sousa" userId="ff6f4228bb835c26" providerId="LiveId" clId="{780F2AE5-B9BE-4B04-953E-C28A7A16B6AE}" dt="2020-10-10T00:21:51.923" v="16" actId="1076"/>
          <ac:spMkLst>
            <pc:docMk/>
            <pc:sldMk cId="0" sldId="283"/>
            <ac:spMk id="29726" creationId="{00000000-0000-0000-0000-000000000000}"/>
          </ac:spMkLst>
        </pc:spChg>
        <pc:spChg chg="mod">
          <ac:chgData name="andre sousa" userId="ff6f4228bb835c26" providerId="LiveId" clId="{780F2AE5-B9BE-4B04-953E-C28A7A16B6AE}" dt="2020-10-10T00:21:51.923" v="16" actId="1076"/>
          <ac:spMkLst>
            <pc:docMk/>
            <pc:sldMk cId="0" sldId="283"/>
            <ac:spMk id="29727" creationId="{00000000-0000-0000-0000-000000000000}"/>
          </ac:spMkLst>
        </pc:spChg>
        <pc:spChg chg="mod">
          <ac:chgData name="andre sousa" userId="ff6f4228bb835c26" providerId="LiveId" clId="{780F2AE5-B9BE-4B04-953E-C28A7A16B6AE}" dt="2020-10-10T00:21:51.923" v="16" actId="1076"/>
          <ac:spMkLst>
            <pc:docMk/>
            <pc:sldMk cId="0" sldId="283"/>
            <ac:spMk id="29746" creationId="{00000000-0000-0000-0000-000000000000}"/>
          </ac:spMkLst>
        </pc:spChg>
        <pc:spChg chg="del">
          <ac:chgData name="andre sousa" userId="ff6f4228bb835c26" providerId="LiveId" clId="{780F2AE5-B9BE-4B04-953E-C28A7A16B6AE}" dt="2020-10-10T00:21:47.050" v="15" actId="478"/>
          <ac:spMkLst>
            <pc:docMk/>
            <pc:sldMk cId="0" sldId="283"/>
            <ac:spMk id="29780" creationId="{00000000-0000-0000-0000-000000000000}"/>
          </ac:spMkLst>
        </pc:spChg>
        <pc:grpChg chg="mod">
          <ac:chgData name="andre sousa" userId="ff6f4228bb835c26" providerId="LiveId" clId="{780F2AE5-B9BE-4B04-953E-C28A7A16B6AE}" dt="2020-10-10T00:21:51.923" v="16" actId="1076"/>
          <ac:grpSpMkLst>
            <pc:docMk/>
            <pc:sldMk cId="0" sldId="283"/>
            <ac:grpSpMk id="2" creationId="{00000000-0000-0000-0000-000000000000}"/>
          </ac:grpSpMkLst>
        </pc:grpChg>
        <pc:grpChg chg="mod">
          <ac:chgData name="andre sousa" userId="ff6f4228bb835c26" providerId="LiveId" clId="{780F2AE5-B9BE-4B04-953E-C28A7A16B6AE}" dt="2020-10-10T00:21:51.923" v="16" actId="1076"/>
          <ac:grpSpMkLst>
            <pc:docMk/>
            <pc:sldMk cId="0" sldId="283"/>
            <ac:grpSpMk id="3" creationId="{00000000-0000-0000-0000-000000000000}"/>
          </ac:grpSpMkLst>
        </pc:grpChg>
        <pc:grpChg chg="mod">
          <ac:chgData name="andre sousa" userId="ff6f4228bb835c26" providerId="LiveId" clId="{780F2AE5-B9BE-4B04-953E-C28A7A16B6AE}" dt="2020-10-10T00:21:51.923" v="16" actId="1076"/>
          <ac:grpSpMkLst>
            <pc:docMk/>
            <pc:sldMk cId="0" sldId="283"/>
            <ac:grpSpMk id="4" creationId="{00000000-0000-0000-0000-000000000000}"/>
          </ac:grpSpMkLst>
        </pc:grpChg>
        <pc:grpChg chg="mod">
          <ac:chgData name="andre sousa" userId="ff6f4228bb835c26" providerId="LiveId" clId="{780F2AE5-B9BE-4B04-953E-C28A7A16B6AE}" dt="2020-10-10T00:21:51.923" v="16" actId="1076"/>
          <ac:grpSpMkLst>
            <pc:docMk/>
            <pc:sldMk cId="0" sldId="283"/>
            <ac:grpSpMk id="6" creationId="{00000000-0000-0000-0000-000000000000}"/>
          </ac:grpSpMkLst>
        </pc:grpChg>
        <pc:grpChg chg="mod">
          <ac:chgData name="andre sousa" userId="ff6f4228bb835c26" providerId="LiveId" clId="{780F2AE5-B9BE-4B04-953E-C28A7A16B6AE}" dt="2020-10-10T00:21:51.923" v="16" actId="1076"/>
          <ac:grpSpMkLst>
            <pc:docMk/>
            <pc:sldMk cId="0" sldId="283"/>
            <ac:grpSpMk id="8" creationId="{00000000-0000-0000-0000-000000000000}"/>
          </ac:grpSpMkLst>
        </pc:grpChg>
        <pc:picChg chg="mod">
          <ac:chgData name="andre sousa" userId="ff6f4228bb835c26" providerId="LiveId" clId="{780F2AE5-B9BE-4B04-953E-C28A7A16B6AE}" dt="2020-10-10T00:21:51.923" v="16" actId="1076"/>
          <ac:picMkLst>
            <pc:docMk/>
            <pc:sldMk cId="0" sldId="283"/>
            <ac:picMk id="19458" creationId="{00000000-0000-0000-0000-000000000000}"/>
          </ac:picMkLst>
        </pc:picChg>
      </pc:sldChg>
      <pc:sldChg chg="modSp mod">
        <pc:chgData name="andre sousa" userId="ff6f4228bb835c26" providerId="LiveId" clId="{780F2AE5-B9BE-4B04-953E-C28A7A16B6AE}" dt="2020-10-10T00:20:46.805" v="2" actId="20577"/>
        <pc:sldMkLst>
          <pc:docMk/>
          <pc:sldMk cId="0" sldId="286"/>
        </pc:sldMkLst>
        <pc:spChg chg="mod">
          <ac:chgData name="andre sousa" userId="ff6f4228bb835c26" providerId="LiveId" clId="{780F2AE5-B9BE-4B04-953E-C28A7A16B6AE}" dt="2020-10-10T00:20:46.805" v="2" actId="20577"/>
          <ac:spMkLst>
            <pc:docMk/>
            <pc:sldMk cId="0" sldId="286"/>
            <ac:spMk id="2051" creationId="{00000000-0000-0000-0000-000000000000}"/>
          </ac:spMkLst>
        </pc:spChg>
      </pc:sldChg>
      <pc:sldChg chg="modSp mod">
        <pc:chgData name="andre sousa" userId="ff6f4228bb835c26" providerId="LiveId" clId="{780F2AE5-B9BE-4B04-953E-C28A7A16B6AE}" dt="2020-10-10T00:29:55.133" v="84" actId="20577"/>
        <pc:sldMkLst>
          <pc:docMk/>
          <pc:sldMk cId="0" sldId="287"/>
        </pc:sldMkLst>
        <pc:spChg chg="mod">
          <ac:chgData name="andre sousa" userId="ff6f4228bb835c26" providerId="LiveId" clId="{780F2AE5-B9BE-4B04-953E-C28A7A16B6AE}" dt="2020-10-10T00:29:55.133" v="84" actId="20577"/>
          <ac:spMkLst>
            <pc:docMk/>
            <pc:sldMk cId="0" sldId="287"/>
            <ac:spMk id="29699" creationId="{00000000-0000-0000-0000-000000000000}"/>
          </ac:spMkLst>
        </pc:spChg>
      </pc:sldChg>
      <pc:sldChg chg="modSp mod">
        <pc:chgData name="andre sousa" userId="ff6f4228bb835c26" providerId="LiveId" clId="{780F2AE5-B9BE-4B04-953E-C28A7A16B6AE}" dt="2020-10-10T00:27:44.765" v="66" actId="14100"/>
        <pc:sldMkLst>
          <pc:docMk/>
          <pc:sldMk cId="0" sldId="288"/>
        </pc:sldMkLst>
        <pc:spChg chg="mod">
          <ac:chgData name="andre sousa" userId="ff6f4228bb835c26" providerId="LiveId" clId="{780F2AE5-B9BE-4B04-953E-C28A7A16B6AE}" dt="2020-10-10T00:27:44.765" v="66" actId="14100"/>
          <ac:spMkLst>
            <pc:docMk/>
            <pc:sldMk cId="0" sldId="288"/>
            <ac:spMk id="12290" creationId="{00000000-0000-0000-0000-000000000000}"/>
          </ac:spMkLst>
        </pc:spChg>
      </pc:sldChg>
      <pc:sldMasterChg chg="modSp mod">
        <pc:chgData name="andre sousa" userId="ff6f4228bb835c26" providerId="LiveId" clId="{780F2AE5-B9BE-4B04-953E-C28A7A16B6AE}" dt="2020-10-10T00:20:34.217" v="0" actId="732"/>
        <pc:sldMasterMkLst>
          <pc:docMk/>
          <pc:sldMasterMk cId="0" sldId="2147483648"/>
        </pc:sldMasterMkLst>
        <pc:picChg chg="mod modCrop">
          <ac:chgData name="andre sousa" userId="ff6f4228bb835c26" providerId="LiveId" clId="{780F2AE5-B9BE-4B04-953E-C28A7A16B6AE}" dt="2020-10-10T00:20:34.217" v="0" actId="732"/>
          <ac:picMkLst>
            <pc:docMk/>
            <pc:sldMasterMk cId="0" sldId="2147483648"/>
            <ac:picMk id="1026" creationId="{00000000-0000-0000-0000-000000000000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 userDrawn="1"/>
        </p:nvPicPr>
        <p:blipFill rotWithShape="1">
          <a:blip r:embed="rId13" cstate="print"/>
          <a:srcRect b="44315"/>
          <a:stretch/>
        </p:blipFill>
        <p:spPr bwMode="auto">
          <a:xfrm>
            <a:off x="6875463" y="131763"/>
            <a:ext cx="2160587" cy="63294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138113" y="6308725"/>
            <a:ext cx="32813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2400" b="1">
                <a:solidFill>
                  <a:srgbClr val="0000FF"/>
                </a:solidFill>
              </a:rPr>
              <a:t>www.forma3d.com.br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orma3d.com.br/downloads/gdt_dcs_1.ttf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1042988" y="2133600"/>
            <a:ext cx="7016750" cy="1190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600" b="1"/>
              <a:t>ANIMAÇÃO GRÁFICA DE </a:t>
            </a:r>
            <a:br>
              <a:rPr lang="pt-BR" sz="3600" b="1"/>
            </a:br>
            <a:r>
              <a:rPr lang="pt-BR" sz="3600" b="1"/>
              <a:t>TOLERÂNCIAS GEOMÉTRICAS</a:t>
            </a:r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1680530" y="4119563"/>
            <a:ext cx="5843266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b="1" dirty="0"/>
              <a:t>Material de apoio ao cursos FORMA3D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28" name="Group 40"/>
          <p:cNvGraphicFramePr>
            <a:graphicFrameLocks noGrp="1"/>
          </p:cNvGraphicFramePr>
          <p:nvPr/>
        </p:nvGraphicFramePr>
        <p:xfrm>
          <a:off x="6443663" y="2276475"/>
          <a:ext cx="2304801" cy="509588"/>
        </p:xfrm>
        <a:graphic>
          <a:graphicData uri="http://schemas.openxmlformats.org/drawingml/2006/table">
            <a:tbl>
              <a:tblPr/>
              <a:tblGrid>
                <a:gridCol w="695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3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GDT" pitchFamily="2" charset="0"/>
                          <a:cs typeface="Arial" charset="0"/>
                        </a:rPr>
                        <a:t>f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GDT" pitchFamily="2" charset="0"/>
                          <a:cs typeface="Arial" charset="0"/>
                        </a:rPr>
                        <a:t>n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0,2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277" name="Rectangle 20" descr="Diagonal para cima larga"/>
          <p:cNvSpPr>
            <a:spLocks noChangeArrowheads="1"/>
          </p:cNvSpPr>
          <p:nvPr/>
        </p:nvSpPr>
        <p:spPr bwMode="auto">
          <a:xfrm>
            <a:off x="755650" y="2924175"/>
            <a:ext cx="6911975" cy="2592388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78" name="Rectangle 21"/>
          <p:cNvSpPr>
            <a:spLocks noChangeArrowheads="1"/>
          </p:cNvSpPr>
          <p:nvPr/>
        </p:nvSpPr>
        <p:spPr bwMode="auto">
          <a:xfrm>
            <a:off x="2268538" y="2924175"/>
            <a:ext cx="863600" cy="259238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79" name="Rectangle 22"/>
          <p:cNvSpPr>
            <a:spLocks noChangeArrowheads="1"/>
          </p:cNvSpPr>
          <p:nvPr/>
        </p:nvSpPr>
        <p:spPr bwMode="auto">
          <a:xfrm>
            <a:off x="5075238" y="2924175"/>
            <a:ext cx="863600" cy="259238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80" name="Line 23"/>
          <p:cNvSpPr>
            <a:spLocks noChangeShapeType="1"/>
          </p:cNvSpPr>
          <p:nvPr/>
        </p:nvSpPr>
        <p:spPr bwMode="auto">
          <a:xfrm>
            <a:off x="2698750" y="2708275"/>
            <a:ext cx="0" cy="32400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81" name="Line 24"/>
          <p:cNvSpPr>
            <a:spLocks noChangeShapeType="1"/>
          </p:cNvSpPr>
          <p:nvPr/>
        </p:nvSpPr>
        <p:spPr bwMode="auto">
          <a:xfrm>
            <a:off x="5507038" y="2779713"/>
            <a:ext cx="0" cy="30956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82" name="Line 27"/>
          <p:cNvSpPr>
            <a:spLocks noChangeShapeType="1"/>
          </p:cNvSpPr>
          <p:nvPr/>
        </p:nvSpPr>
        <p:spPr bwMode="auto">
          <a:xfrm flipV="1">
            <a:off x="2266950" y="24257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83" name="Line 28"/>
          <p:cNvSpPr>
            <a:spLocks noChangeShapeType="1"/>
          </p:cNvSpPr>
          <p:nvPr/>
        </p:nvSpPr>
        <p:spPr bwMode="auto">
          <a:xfrm flipV="1">
            <a:off x="3132138" y="24257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84" name="Line 29"/>
          <p:cNvSpPr>
            <a:spLocks noChangeShapeType="1"/>
          </p:cNvSpPr>
          <p:nvPr/>
        </p:nvSpPr>
        <p:spPr bwMode="auto">
          <a:xfrm>
            <a:off x="2266950" y="2570163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85" name="Line 30"/>
          <p:cNvSpPr>
            <a:spLocks noChangeShapeType="1"/>
          </p:cNvSpPr>
          <p:nvPr/>
        </p:nvSpPr>
        <p:spPr bwMode="auto">
          <a:xfrm flipV="1">
            <a:off x="5075238" y="24257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86" name="Line 31"/>
          <p:cNvSpPr>
            <a:spLocks noChangeShapeType="1"/>
          </p:cNvSpPr>
          <p:nvPr/>
        </p:nvSpPr>
        <p:spPr bwMode="auto">
          <a:xfrm flipV="1">
            <a:off x="5940425" y="24257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87" name="Line 32"/>
          <p:cNvSpPr>
            <a:spLocks noChangeShapeType="1"/>
          </p:cNvSpPr>
          <p:nvPr/>
        </p:nvSpPr>
        <p:spPr bwMode="auto">
          <a:xfrm>
            <a:off x="5075238" y="2570163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88" name="Line 41"/>
          <p:cNvSpPr>
            <a:spLocks noChangeShapeType="1"/>
          </p:cNvSpPr>
          <p:nvPr/>
        </p:nvSpPr>
        <p:spPr bwMode="auto">
          <a:xfrm>
            <a:off x="5940425" y="2570163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89" name="Line 42"/>
          <p:cNvSpPr>
            <a:spLocks noChangeShapeType="1"/>
          </p:cNvSpPr>
          <p:nvPr/>
        </p:nvSpPr>
        <p:spPr bwMode="auto">
          <a:xfrm rot="5400000">
            <a:off x="1766888" y="2181225"/>
            <a:ext cx="0" cy="720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1290" name="AutoShape 43"/>
          <p:cNvSpPr>
            <a:spLocks noChangeArrowheads="1"/>
          </p:cNvSpPr>
          <p:nvPr/>
        </p:nvSpPr>
        <p:spPr bwMode="auto">
          <a:xfrm rot="5400000" flipV="1">
            <a:off x="1980406" y="2397919"/>
            <a:ext cx="288925" cy="287338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91" name="Text Box 44"/>
          <p:cNvSpPr txBox="1">
            <a:spLocks noChangeArrowheads="1"/>
          </p:cNvSpPr>
          <p:nvPr/>
        </p:nvSpPr>
        <p:spPr bwMode="auto">
          <a:xfrm rot="10800000" flipV="1">
            <a:off x="1116013" y="2354263"/>
            <a:ext cx="34607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/>
              <a:t>A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1C7D7ADF-8267-4505-9541-2BF89FF5A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04813"/>
            <a:ext cx="432117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pt-BR" dirty="0"/>
              <a:t>PARALELISMO COM ZONA DE TOLERÂNCIA CILÍNDRICA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50825" y="404813"/>
            <a:ext cx="432117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pt-BR" dirty="0"/>
              <a:t>PARALELISMO COM ZONA DE TOLERÂNCIA CILÍNDRICA</a:t>
            </a:r>
          </a:p>
        </p:txBody>
      </p:sp>
      <p:graphicFrame>
        <p:nvGraphicFramePr>
          <p:cNvPr id="37891" name="Group 3"/>
          <p:cNvGraphicFramePr>
            <a:graphicFrameLocks noGrp="1"/>
          </p:cNvGraphicFramePr>
          <p:nvPr/>
        </p:nvGraphicFramePr>
        <p:xfrm>
          <a:off x="6443663" y="2276475"/>
          <a:ext cx="2448817" cy="509588"/>
        </p:xfrm>
        <a:graphic>
          <a:graphicData uri="http://schemas.openxmlformats.org/drawingml/2006/table">
            <a:tbl>
              <a:tblPr/>
              <a:tblGrid>
                <a:gridCol w="720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2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5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GDT" pitchFamily="2" charset="0"/>
                          <a:cs typeface="Arial" charset="0"/>
                        </a:rPr>
                        <a:t>f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GDT" pitchFamily="2" charset="0"/>
                          <a:cs typeface="Arial" charset="0"/>
                        </a:rPr>
                        <a:t>n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0,2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301" name="Rectangle 13" descr="Diagonal para cima larga"/>
          <p:cNvSpPr>
            <a:spLocks noChangeArrowheads="1"/>
          </p:cNvSpPr>
          <p:nvPr/>
        </p:nvSpPr>
        <p:spPr bwMode="auto">
          <a:xfrm>
            <a:off x="755650" y="2924175"/>
            <a:ext cx="6911975" cy="2592388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2268538" y="2924175"/>
            <a:ext cx="863600" cy="259238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5075238" y="2924175"/>
            <a:ext cx="863600" cy="259238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2698750" y="2708275"/>
            <a:ext cx="0" cy="32400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>
            <a:off x="5507038" y="2779713"/>
            <a:ext cx="0" cy="30956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V="1">
            <a:off x="2266950" y="24257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 flipV="1">
            <a:off x="3132138" y="24257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>
            <a:off x="2266950" y="2570163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309" name="Line 21"/>
          <p:cNvSpPr>
            <a:spLocks noChangeShapeType="1"/>
          </p:cNvSpPr>
          <p:nvPr/>
        </p:nvSpPr>
        <p:spPr bwMode="auto">
          <a:xfrm flipV="1">
            <a:off x="5075238" y="24257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 flipV="1">
            <a:off x="5940425" y="24257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311" name="Line 23"/>
          <p:cNvSpPr>
            <a:spLocks noChangeShapeType="1"/>
          </p:cNvSpPr>
          <p:nvPr/>
        </p:nvSpPr>
        <p:spPr bwMode="auto">
          <a:xfrm>
            <a:off x="5075238" y="2570163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>
            <a:off x="5940425" y="2570163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313" name="Line 25"/>
          <p:cNvSpPr>
            <a:spLocks noChangeShapeType="1"/>
          </p:cNvSpPr>
          <p:nvPr/>
        </p:nvSpPr>
        <p:spPr bwMode="auto">
          <a:xfrm rot="5400000">
            <a:off x="1766888" y="2181225"/>
            <a:ext cx="0" cy="720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314" name="AutoShape 26"/>
          <p:cNvSpPr>
            <a:spLocks noChangeArrowheads="1"/>
          </p:cNvSpPr>
          <p:nvPr/>
        </p:nvSpPr>
        <p:spPr bwMode="auto">
          <a:xfrm rot="5400000" flipV="1">
            <a:off x="1980406" y="2397919"/>
            <a:ext cx="288925" cy="287338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 rot="10800000" flipV="1">
            <a:off x="1116013" y="2354263"/>
            <a:ext cx="34607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/>
              <a:t>A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5378450" y="1411288"/>
            <a:ext cx="2320925" cy="792162"/>
            <a:chOff x="3606" y="845"/>
            <a:chExt cx="1462" cy="499"/>
          </a:xfrm>
        </p:grpSpPr>
        <p:sp>
          <p:nvSpPr>
            <p:cNvPr id="12318" name="Text Box 29"/>
            <p:cNvSpPr txBox="1">
              <a:spLocks noChangeArrowheads="1"/>
            </p:cNvSpPr>
            <p:nvPr/>
          </p:nvSpPr>
          <p:spPr bwMode="auto">
            <a:xfrm>
              <a:off x="4036" y="845"/>
              <a:ext cx="1032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Erro &lt; 0,2 mm</a:t>
              </a:r>
            </a:p>
          </p:txBody>
        </p:sp>
        <p:sp>
          <p:nvSpPr>
            <p:cNvPr id="12319" name="Freeform 30"/>
            <p:cNvSpPr>
              <a:spLocks/>
            </p:cNvSpPr>
            <p:nvPr/>
          </p:nvSpPr>
          <p:spPr bwMode="auto">
            <a:xfrm>
              <a:off x="3606" y="981"/>
              <a:ext cx="408" cy="363"/>
            </a:xfrm>
            <a:custGeom>
              <a:avLst/>
              <a:gdLst>
                <a:gd name="T0" fmla="*/ 363 w 363"/>
                <a:gd name="T1" fmla="*/ 0 h 363"/>
                <a:gd name="T2" fmla="*/ 0 w 363"/>
                <a:gd name="T3" fmla="*/ 0 h 363"/>
                <a:gd name="T4" fmla="*/ 0 w 363"/>
                <a:gd name="T5" fmla="*/ 363 h 363"/>
                <a:gd name="T6" fmla="*/ 0 60000 65536"/>
                <a:gd name="T7" fmla="*/ 0 60000 65536"/>
                <a:gd name="T8" fmla="*/ 0 60000 65536"/>
                <a:gd name="T9" fmla="*/ 0 w 363"/>
                <a:gd name="T10" fmla="*/ 0 h 363"/>
                <a:gd name="T11" fmla="*/ 363 w 363"/>
                <a:gd name="T12" fmla="*/ 363 h 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3" h="363">
                  <a:moveTo>
                    <a:pt x="363" y="0"/>
                  </a:moveTo>
                  <a:lnTo>
                    <a:pt x="0" y="0"/>
                  </a:lnTo>
                  <a:lnTo>
                    <a:pt x="0" y="363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7920" name="AutoShape 32"/>
          <p:cNvSpPr>
            <a:spLocks noChangeArrowheads="1"/>
          </p:cNvSpPr>
          <p:nvPr/>
        </p:nvSpPr>
        <p:spPr bwMode="auto">
          <a:xfrm>
            <a:off x="2598738" y="2789238"/>
            <a:ext cx="215900" cy="2952750"/>
          </a:xfrm>
          <a:prstGeom prst="can">
            <a:avLst>
              <a:gd name="adj" fmla="val 19882"/>
            </a:avLst>
          </a:prstGeom>
          <a:solidFill>
            <a:srgbClr val="FF0000">
              <a:alpha val="3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7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7.40741E-7 L 0.30729 0.0053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79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00" y="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20" grpId="0" animBg="1"/>
      <p:bldP spid="37920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9" name="Group 3"/>
          <p:cNvGraphicFramePr>
            <a:graphicFrameLocks noGrp="1"/>
          </p:cNvGraphicFramePr>
          <p:nvPr/>
        </p:nvGraphicFramePr>
        <p:xfrm>
          <a:off x="6659563" y="1771650"/>
          <a:ext cx="2089150" cy="509588"/>
        </p:xfrm>
        <a:graphic>
          <a:graphicData uri="http://schemas.openxmlformats.org/drawingml/2006/table">
            <a:tbl>
              <a:tblPr/>
              <a:tblGrid>
                <a:gridCol w="695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GDT" pitchFamily="2" charset="0"/>
                          <a:cs typeface="Arial" charset="0"/>
                        </a:rPr>
                        <a:t>f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25" name="Rectangle 13" descr="Diagonal para cima larga"/>
          <p:cNvSpPr>
            <a:spLocks noChangeArrowheads="1"/>
          </p:cNvSpPr>
          <p:nvPr/>
        </p:nvSpPr>
        <p:spPr bwMode="auto">
          <a:xfrm>
            <a:off x="971550" y="2492375"/>
            <a:ext cx="6911975" cy="2592388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2484438" y="2492375"/>
            <a:ext cx="863600" cy="259238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5291138" y="2492375"/>
            <a:ext cx="863600" cy="259238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2914650" y="2276475"/>
            <a:ext cx="0" cy="32400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5722938" y="2347913"/>
            <a:ext cx="0" cy="30956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V="1">
            <a:off x="2482850" y="192087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 flipV="1">
            <a:off x="3348038" y="192087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>
            <a:off x="2482850" y="2065338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 flipV="1">
            <a:off x="5291138" y="192087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 flipV="1">
            <a:off x="6156325" y="192087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>
            <a:off x="5291138" y="2065338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>
            <a:off x="6156325" y="2065338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 rot="5400000">
            <a:off x="1982788" y="1676400"/>
            <a:ext cx="0" cy="720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3338" name="AutoShape 26"/>
          <p:cNvSpPr>
            <a:spLocks noChangeArrowheads="1"/>
          </p:cNvSpPr>
          <p:nvPr/>
        </p:nvSpPr>
        <p:spPr bwMode="auto">
          <a:xfrm rot="5400000" flipV="1">
            <a:off x="2196306" y="1893094"/>
            <a:ext cx="288925" cy="287338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3339" name="Text Box 27"/>
          <p:cNvSpPr txBox="1">
            <a:spLocks noChangeArrowheads="1"/>
          </p:cNvSpPr>
          <p:nvPr/>
        </p:nvSpPr>
        <p:spPr bwMode="auto">
          <a:xfrm rot="10800000" flipV="1">
            <a:off x="1331913" y="1849438"/>
            <a:ext cx="34607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/>
              <a:t>A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A34B799E-2F9F-4F86-9378-DB7739878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04813"/>
            <a:ext cx="432117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pt-BR" dirty="0"/>
              <a:t>PARALELISMO COM ZONA DE TOLERÂNCIA PLANAR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971550" y="1920875"/>
            <a:ext cx="6911975" cy="4503738"/>
            <a:chOff x="476" y="1071"/>
            <a:chExt cx="4354" cy="2837"/>
          </a:xfrm>
        </p:grpSpPr>
        <p:sp>
          <p:nvSpPr>
            <p:cNvPr id="14368" name="Rectangle 3" descr="Diagonal para cima larga"/>
            <p:cNvSpPr>
              <a:spLocks noChangeArrowheads="1"/>
            </p:cNvSpPr>
            <p:nvPr/>
          </p:nvSpPr>
          <p:spPr bwMode="auto">
            <a:xfrm>
              <a:off x="476" y="1445"/>
              <a:ext cx="4354" cy="1633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69" name="Rectangle 4"/>
            <p:cNvSpPr>
              <a:spLocks noChangeArrowheads="1"/>
            </p:cNvSpPr>
            <p:nvPr/>
          </p:nvSpPr>
          <p:spPr bwMode="auto">
            <a:xfrm>
              <a:off x="1429" y="1445"/>
              <a:ext cx="544" cy="1633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14370" name="Group 5"/>
            <p:cNvGrpSpPr>
              <a:grpSpLocks/>
            </p:cNvGrpSpPr>
            <p:nvPr/>
          </p:nvGrpSpPr>
          <p:grpSpPr bwMode="auto">
            <a:xfrm>
              <a:off x="2880" y="1071"/>
              <a:ext cx="1315" cy="2837"/>
              <a:chOff x="2880" y="1060"/>
              <a:chExt cx="1315" cy="2837"/>
            </a:xfrm>
          </p:grpSpPr>
          <p:grpSp>
            <p:nvGrpSpPr>
              <p:cNvPr id="14371" name="Group 6"/>
              <p:cNvGrpSpPr>
                <a:grpSpLocks/>
              </p:cNvGrpSpPr>
              <p:nvPr/>
            </p:nvGrpSpPr>
            <p:grpSpPr bwMode="auto">
              <a:xfrm rot="385084">
                <a:off x="3197" y="1206"/>
                <a:ext cx="544" cy="2223"/>
                <a:chOff x="3197" y="1343"/>
                <a:chExt cx="544" cy="1950"/>
              </a:xfrm>
            </p:grpSpPr>
            <p:sp>
              <p:nvSpPr>
                <p:cNvPr id="14376" name="Rectangle 7"/>
                <p:cNvSpPr>
                  <a:spLocks noChangeArrowheads="1"/>
                </p:cNvSpPr>
                <p:nvPr/>
              </p:nvSpPr>
              <p:spPr bwMode="auto">
                <a:xfrm>
                  <a:off x="3197" y="1434"/>
                  <a:ext cx="544" cy="1633"/>
                </a:xfrm>
                <a:prstGeom prst="rect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4377" name="Line 8"/>
                <p:cNvSpPr>
                  <a:spLocks noChangeShapeType="1"/>
                </p:cNvSpPr>
                <p:nvPr/>
              </p:nvSpPr>
              <p:spPr bwMode="auto">
                <a:xfrm>
                  <a:off x="3469" y="1343"/>
                  <a:ext cx="0" cy="195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Dot"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sp>
            <p:nvSpPr>
              <p:cNvPr id="14372" name="Rectangle 9"/>
              <p:cNvSpPr>
                <a:spLocks noChangeArrowheads="1"/>
              </p:cNvSpPr>
              <p:nvPr/>
            </p:nvSpPr>
            <p:spPr bwMode="auto">
              <a:xfrm>
                <a:off x="3016" y="3080"/>
                <a:ext cx="1179" cy="817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4373" name="Line 10"/>
              <p:cNvSpPr>
                <a:spLocks noChangeShapeType="1"/>
              </p:cNvSpPr>
              <p:nvPr/>
            </p:nvSpPr>
            <p:spPr bwMode="auto">
              <a:xfrm>
                <a:off x="2880" y="3067"/>
                <a:ext cx="117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4374" name="Line 11"/>
              <p:cNvSpPr>
                <a:spLocks noChangeShapeType="1"/>
              </p:cNvSpPr>
              <p:nvPr/>
            </p:nvSpPr>
            <p:spPr bwMode="auto">
              <a:xfrm>
                <a:off x="3107" y="1434"/>
                <a:ext cx="8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4375" name="Rectangle 12"/>
              <p:cNvSpPr>
                <a:spLocks noChangeArrowheads="1"/>
              </p:cNvSpPr>
              <p:nvPr/>
            </p:nvSpPr>
            <p:spPr bwMode="auto">
              <a:xfrm>
                <a:off x="3107" y="1060"/>
                <a:ext cx="952" cy="363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sp>
        <p:nvSpPr>
          <p:cNvPr id="14340" name="Line 24"/>
          <p:cNvSpPr>
            <a:spLocks noChangeShapeType="1"/>
          </p:cNvSpPr>
          <p:nvPr/>
        </p:nvSpPr>
        <p:spPr bwMode="auto">
          <a:xfrm>
            <a:off x="2914650" y="1993900"/>
            <a:ext cx="0" cy="324008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89" name="Line 29"/>
          <p:cNvSpPr>
            <a:spLocks noChangeShapeType="1"/>
          </p:cNvSpPr>
          <p:nvPr/>
        </p:nvSpPr>
        <p:spPr bwMode="auto">
          <a:xfrm>
            <a:off x="2914650" y="1273175"/>
            <a:ext cx="0" cy="439261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90" name="Line 30"/>
          <p:cNvSpPr>
            <a:spLocks noChangeShapeType="1"/>
          </p:cNvSpPr>
          <p:nvPr/>
        </p:nvSpPr>
        <p:spPr bwMode="auto">
          <a:xfrm>
            <a:off x="2914650" y="1273175"/>
            <a:ext cx="0" cy="439261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91" name="Rectangle 31"/>
          <p:cNvSpPr>
            <a:spLocks noChangeArrowheads="1"/>
          </p:cNvSpPr>
          <p:nvPr/>
        </p:nvSpPr>
        <p:spPr bwMode="auto">
          <a:xfrm>
            <a:off x="5580112" y="2354263"/>
            <a:ext cx="318388" cy="3600450"/>
          </a:xfrm>
          <a:prstGeom prst="rect">
            <a:avLst/>
          </a:prstGeom>
          <a:solidFill>
            <a:srgbClr val="FF0000">
              <a:alpha val="50195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5220072" y="5443538"/>
            <a:ext cx="2790825" cy="366712"/>
            <a:chOff x="3152" y="981"/>
            <a:chExt cx="1758" cy="231"/>
          </a:xfrm>
        </p:grpSpPr>
        <p:sp>
          <p:nvSpPr>
            <p:cNvPr id="14365" name="Line 32"/>
            <p:cNvSpPr>
              <a:spLocks noChangeShapeType="1"/>
            </p:cNvSpPr>
            <p:nvPr/>
          </p:nvSpPr>
          <p:spPr bwMode="auto">
            <a:xfrm>
              <a:off x="3152" y="1117"/>
              <a:ext cx="2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66" name="Line 33"/>
            <p:cNvSpPr>
              <a:spLocks noChangeShapeType="1"/>
            </p:cNvSpPr>
            <p:nvPr/>
          </p:nvSpPr>
          <p:spPr bwMode="auto">
            <a:xfrm flipH="1">
              <a:off x="3560" y="1117"/>
              <a:ext cx="2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367" name="Text Box 34"/>
            <p:cNvSpPr txBox="1">
              <a:spLocks noChangeArrowheads="1"/>
            </p:cNvSpPr>
            <p:nvPr/>
          </p:nvSpPr>
          <p:spPr bwMode="auto">
            <a:xfrm>
              <a:off x="3878" y="981"/>
              <a:ext cx="1032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dirty="0"/>
                <a:t>Erro &lt; 0,2 mm</a:t>
              </a:r>
            </a:p>
          </p:txBody>
        </p:sp>
      </p:grpSp>
      <p:graphicFrame>
        <p:nvGraphicFramePr>
          <p:cNvPr id="15396" name="Group 36"/>
          <p:cNvGraphicFramePr>
            <a:graphicFrameLocks noGrp="1"/>
          </p:cNvGraphicFramePr>
          <p:nvPr/>
        </p:nvGraphicFramePr>
        <p:xfrm>
          <a:off x="6873875" y="1776413"/>
          <a:ext cx="2089150" cy="509588"/>
        </p:xfrm>
        <a:graphic>
          <a:graphicData uri="http://schemas.openxmlformats.org/drawingml/2006/table">
            <a:tbl>
              <a:tblPr/>
              <a:tblGrid>
                <a:gridCol w="695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GDT" pitchFamily="2" charset="0"/>
                          <a:cs typeface="Arial" charset="0"/>
                        </a:rPr>
                        <a:t>f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355" name="Line 46"/>
          <p:cNvSpPr>
            <a:spLocks noChangeShapeType="1"/>
          </p:cNvSpPr>
          <p:nvPr/>
        </p:nvSpPr>
        <p:spPr bwMode="auto">
          <a:xfrm flipV="1">
            <a:off x="2481263" y="19256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4356" name="Line 47"/>
          <p:cNvSpPr>
            <a:spLocks noChangeShapeType="1"/>
          </p:cNvSpPr>
          <p:nvPr/>
        </p:nvSpPr>
        <p:spPr bwMode="auto">
          <a:xfrm flipV="1">
            <a:off x="3346450" y="19256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4357" name="Line 48"/>
          <p:cNvSpPr>
            <a:spLocks noChangeShapeType="1"/>
          </p:cNvSpPr>
          <p:nvPr/>
        </p:nvSpPr>
        <p:spPr bwMode="auto">
          <a:xfrm>
            <a:off x="2481263" y="2070100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4358" name="Line 49"/>
          <p:cNvSpPr>
            <a:spLocks noChangeShapeType="1"/>
          </p:cNvSpPr>
          <p:nvPr/>
        </p:nvSpPr>
        <p:spPr bwMode="auto">
          <a:xfrm flipV="1">
            <a:off x="5505450" y="19256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4359" name="Line 50"/>
          <p:cNvSpPr>
            <a:spLocks noChangeShapeType="1"/>
          </p:cNvSpPr>
          <p:nvPr/>
        </p:nvSpPr>
        <p:spPr bwMode="auto">
          <a:xfrm flipV="1">
            <a:off x="6370638" y="19256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4360" name="Line 51"/>
          <p:cNvSpPr>
            <a:spLocks noChangeShapeType="1"/>
          </p:cNvSpPr>
          <p:nvPr/>
        </p:nvSpPr>
        <p:spPr bwMode="auto">
          <a:xfrm>
            <a:off x="5505450" y="2070100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4361" name="Line 52"/>
          <p:cNvSpPr>
            <a:spLocks noChangeShapeType="1"/>
          </p:cNvSpPr>
          <p:nvPr/>
        </p:nvSpPr>
        <p:spPr bwMode="auto">
          <a:xfrm>
            <a:off x="6370638" y="2070100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4362" name="Line 53"/>
          <p:cNvSpPr>
            <a:spLocks noChangeShapeType="1"/>
          </p:cNvSpPr>
          <p:nvPr/>
        </p:nvSpPr>
        <p:spPr bwMode="auto">
          <a:xfrm rot="5400000">
            <a:off x="1981201" y="1681162"/>
            <a:ext cx="0" cy="720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4363" name="AutoShape 54"/>
          <p:cNvSpPr>
            <a:spLocks noChangeArrowheads="1"/>
          </p:cNvSpPr>
          <p:nvPr/>
        </p:nvSpPr>
        <p:spPr bwMode="auto">
          <a:xfrm rot="5400000" flipV="1">
            <a:off x="2194719" y="1897857"/>
            <a:ext cx="288925" cy="287337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4364" name="Text Box 55"/>
          <p:cNvSpPr txBox="1">
            <a:spLocks noChangeArrowheads="1"/>
          </p:cNvSpPr>
          <p:nvPr/>
        </p:nvSpPr>
        <p:spPr bwMode="auto">
          <a:xfrm rot="10800000" flipV="1">
            <a:off x="1330325" y="1854200"/>
            <a:ext cx="346075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/>
              <a:t>A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A74B9089-77E4-4498-A872-63596328D8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04813"/>
            <a:ext cx="432117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pt-BR" dirty="0"/>
              <a:t>PARALELISMO COM ZONA DE TOLERÂNCIA PLANAR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96296E-6 L 0.29184 0.00023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" y="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96296E-6 L 0.32726 2.96296E-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9" grpId="0" animBg="1"/>
      <p:bldP spid="15389" grpId="1" animBg="1"/>
      <p:bldP spid="15390" grpId="0" animBg="1"/>
      <p:bldP spid="15390" grpId="1" animBg="1"/>
      <p:bldP spid="1539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18"/>
          <p:cNvSpPr>
            <a:spLocks noChangeShapeType="1"/>
          </p:cNvSpPr>
          <p:nvPr/>
        </p:nvSpPr>
        <p:spPr bwMode="auto">
          <a:xfrm flipH="1">
            <a:off x="5795963" y="3068638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50825" y="404813"/>
            <a:ext cx="2825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/>
              <a:t>PERPENDICULARIDADE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3017838" y="4940300"/>
            <a:ext cx="0" cy="720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 flipV="1">
            <a:off x="2873375" y="4797425"/>
            <a:ext cx="288925" cy="287338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844800" y="5589588"/>
            <a:ext cx="34607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/>
              <a:t>A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411413" y="2060575"/>
            <a:ext cx="3384550" cy="2736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68" name="Rectangle 9"/>
          <p:cNvSpPr>
            <a:spLocks noChangeArrowheads="1"/>
          </p:cNvSpPr>
          <p:nvPr/>
        </p:nvSpPr>
        <p:spPr bwMode="auto">
          <a:xfrm>
            <a:off x="7669213" y="2852738"/>
            <a:ext cx="647700" cy="5095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 anchorCtr="1"/>
          <a:lstStyle/>
          <a:p>
            <a:r>
              <a:rPr lang="pt-BR"/>
              <a:t>A</a:t>
            </a:r>
          </a:p>
        </p:txBody>
      </p:sp>
      <p:sp>
        <p:nvSpPr>
          <p:cNvPr id="15369" name="Rectangle 10"/>
          <p:cNvSpPr>
            <a:spLocks noChangeArrowheads="1"/>
          </p:cNvSpPr>
          <p:nvPr/>
        </p:nvSpPr>
        <p:spPr bwMode="auto">
          <a:xfrm>
            <a:off x="7019925" y="2852738"/>
            <a:ext cx="649288" cy="5095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 anchorCtr="1"/>
          <a:lstStyle/>
          <a:p>
            <a:r>
              <a:rPr lang="pt-BR"/>
              <a:t>0,1</a:t>
            </a:r>
          </a:p>
        </p:txBody>
      </p:sp>
      <p:sp>
        <p:nvSpPr>
          <p:cNvPr id="15370" name="Rectangle 11"/>
          <p:cNvSpPr>
            <a:spLocks noChangeArrowheads="1"/>
          </p:cNvSpPr>
          <p:nvPr/>
        </p:nvSpPr>
        <p:spPr bwMode="auto">
          <a:xfrm>
            <a:off x="6372225" y="2852738"/>
            <a:ext cx="647700" cy="5095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 anchorCtr="1"/>
          <a:lstStyle/>
          <a:p>
            <a:r>
              <a:rPr lang="pt-BR" b="1">
                <a:latin typeface="AMGDT" pitchFamily="2" charset="0"/>
              </a:rPr>
              <a:t>b</a:t>
            </a:r>
          </a:p>
        </p:txBody>
      </p:sp>
      <p:sp>
        <p:nvSpPr>
          <p:cNvPr id="15371" name="Line 12"/>
          <p:cNvSpPr>
            <a:spLocks noChangeShapeType="1"/>
          </p:cNvSpPr>
          <p:nvPr/>
        </p:nvSpPr>
        <p:spPr bwMode="auto">
          <a:xfrm>
            <a:off x="6372225" y="2852738"/>
            <a:ext cx="1944688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5372" name="Line 13"/>
          <p:cNvSpPr>
            <a:spLocks noChangeShapeType="1"/>
          </p:cNvSpPr>
          <p:nvPr/>
        </p:nvSpPr>
        <p:spPr bwMode="auto">
          <a:xfrm>
            <a:off x="6372225" y="3362325"/>
            <a:ext cx="1944688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5373" name="Line 14"/>
          <p:cNvSpPr>
            <a:spLocks noChangeShapeType="1"/>
          </p:cNvSpPr>
          <p:nvPr/>
        </p:nvSpPr>
        <p:spPr bwMode="auto">
          <a:xfrm>
            <a:off x="6372225" y="2852738"/>
            <a:ext cx="0" cy="509587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5374" name="Line 15"/>
          <p:cNvSpPr>
            <a:spLocks noChangeShapeType="1"/>
          </p:cNvSpPr>
          <p:nvPr/>
        </p:nvSpPr>
        <p:spPr bwMode="auto">
          <a:xfrm>
            <a:off x="7019925" y="2852738"/>
            <a:ext cx="0" cy="509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5375" name="Line 16"/>
          <p:cNvSpPr>
            <a:spLocks noChangeShapeType="1"/>
          </p:cNvSpPr>
          <p:nvPr/>
        </p:nvSpPr>
        <p:spPr bwMode="auto">
          <a:xfrm>
            <a:off x="7669213" y="2852738"/>
            <a:ext cx="0" cy="509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5376" name="Line 17"/>
          <p:cNvSpPr>
            <a:spLocks noChangeShapeType="1"/>
          </p:cNvSpPr>
          <p:nvPr/>
        </p:nvSpPr>
        <p:spPr bwMode="auto">
          <a:xfrm>
            <a:off x="8316913" y="2852738"/>
            <a:ext cx="0" cy="509587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250825" y="404813"/>
            <a:ext cx="2825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/>
              <a:t>PERPENDICULARIDADE</a:t>
            </a:r>
          </a:p>
        </p:txBody>
      </p:sp>
      <p:sp>
        <p:nvSpPr>
          <p:cNvPr id="16387" name="Line 4"/>
          <p:cNvSpPr>
            <a:spLocks noChangeShapeType="1"/>
          </p:cNvSpPr>
          <p:nvPr/>
        </p:nvSpPr>
        <p:spPr bwMode="auto">
          <a:xfrm>
            <a:off x="3017838" y="4940300"/>
            <a:ext cx="0" cy="720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6388" name="AutoShape 5"/>
          <p:cNvSpPr>
            <a:spLocks noChangeArrowheads="1"/>
          </p:cNvSpPr>
          <p:nvPr/>
        </p:nvSpPr>
        <p:spPr bwMode="auto">
          <a:xfrm flipV="1">
            <a:off x="2873375" y="4797425"/>
            <a:ext cx="288925" cy="287338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2844800" y="5589588"/>
            <a:ext cx="34607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/>
              <a:t>A</a:t>
            </a:r>
          </a:p>
        </p:txBody>
      </p:sp>
      <p:sp>
        <p:nvSpPr>
          <p:cNvPr id="16390" name="Freeform 17"/>
          <p:cNvSpPr>
            <a:spLocks/>
          </p:cNvSpPr>
          <p:nvPr/>
        </p:nvSpPr>
        <p:spPr bwMode="auto">
          <a:xfrm>
            <a:off x="2411413" y="2060575"/>
            <a:ext cx="3384550" cy="2736850"/>
          </a:xfrm>
          <a:custGeom>
            <a:avLst/>
            <a:gdLst>
              <a:gd name="T0" fmla="*/ 0 w 2132"/>
              <a:gd name="T1" fmla="*/ 0 h 1724"/>
              <a:gd name="T2" fmla="*/ 0 w 2132"/>
              <a:gd name="T3" fmla="*/ 1724 h 1724"/>
              <a:gd name="T4" fmla="*/ 2132 w 2132"/>
              <a:gd name="T5" fmla="*/ 1724 h 1724"/>
              <a:gd name="T6" fmla="*/ 2087 w 2132"/>
              <a:gd name="T7" fmla="*/ 1316 h 1724"/>
              <a:gd name="T8" fmla="*/ 1996 w 2132"/>
              <a:gd name="T9" fmla="*/ 907 h 1724"/>
              <a:gd name="T10" fmla="*/ 1951 w 2132"/>
              <a:gd name="T11" fmla="*/ 544 h 1724"/>
              <a:gd name="T12" fmla="*/ 1860 w 2132"/>
              <a:gd name="T13" fmla="*/ 272 h 1724"/>
              <a:gd name="T14" fmla="*/ 1815 w 2132"/>
              <a:gd name="T15" fmla="*/ 0 h 1724"/>
              <a:gd name="T16" fmla="*/ 0 w 2132"/>
              <a:gd name="T17" fmla="*/ 0 h 17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132"/>
              <a:gd name="T28" fmla="*/ 0 h 1724"/>
              <a:gd name="T29" fmla="*/ 2132 w 2132"/>
              <a:gd name="T30" fmla="*/ 1724 h 17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132" h="1724">
                <a:moveTo>
                  <a:pt x="0" y="0"/>
                </a:moveTo>
                <a:lnTo>
                  <a:pt x="0" y="1724"/>
                </a:lnTo>
                <a:lnTo>
                  <a:pt x="2132" y="1724"/>
                </a:lnTo>
                <a:lnTo>
                  <a:pt x="2087" y="1316"/>
                </a:lnTo>
                <a:lnTo>
                  <a:pt x="1996" y="907"/>
                </a:lnTo>
                <a:lnTo>
                  <a:pt x="1951" y="544"/>
                </a:lnTo>
                <a:lnTo>
                  <a:pt x="1860" y="272"/>
                </a:lnTo>
                <a:lnTo>
                  <a:pt x="181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1906588" y="4797425"/>
            <a:ext cx="5400675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4427538" y="692150"/>
            <a:ext cx="0" cy="554513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>
            <a:off x="4427538" y="692150"/>
            <a:ext cx="0" cy="54737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39" name="Rectangle 23"/>
          <p:cNvSpPr>
            <a:spLocks noChangeArrowheads="1"/>
          </p:cNvSpPr>
          <p:nvPr/>
        </p:nvSpPr>
        <p:spPr bwMode="auto">
          <a:xfrm>
            <a:off x="5292402" y="1341438"/>
            <a:ext cx="503238" cy="4175125"/>
          </a:xfrm>
          <a:prstGeom prst="rect">
            <a:avLst/>
          </a:prstGeom>
          <a:solidFill>
            <a:srgbClr val="FF0000">
              <a:alpha val="50195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9240" name="Arc 24"/>
          <p:cNvSpPr>
            <a:spLocks/>
          </p:cNvSpPr>
          <p:nvPr/>
        </p:nvSpPr>
        <p:spPr bwMode="auto">
          <a:xfrm flipH="1">
            <a:off x="3419475" y="3573463"/>
            <a:ext cx="1008063" cy="1222375"/>
          </a:xfrm>
          <a:custGeom>
            <a:avLst/>
            <a:gdLst>
              <a:gd name="T0" fmla="*/ 0 w 21600"/>
              <a:gd name="T1" fmla="*/ 0 h 24818"/>
              <a:gd name="T2" fmla="*/ 996816 w 21600"/>
              <a:gd name="T3" fmla="*/ 1222375 h 24818"/>
              <a:gd name="T4" fmla="*/ 0 w 21600"/>
              <a:gd name="T5" fmla="*/ 1063877 h 24818"/>
              <a:gd name="T6" fmla="*/ 0 60000 65536"/>
              <a:gd name="T7" fmla="*/ 0 60000 65536"/>
              <a:gd name="T8" fmla="*/ 0 60000 65536"/>
              <a:gd name="T9" fmla="*/ 0 w 21600"/>
              <a:gd name="T10" fmla="*/ 0 h 24818"/>
              <a:gd name="T11" fmla="*/ 21600 w 21600"/>
              <a:gd name="T12" fmla="*/ 24818 h 248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4818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677"/>
                  <a:pt x="21519" y="23752"/>
                  <a:pt x="21358" y="24817"/>
                </a:cubicBezTo>
              </a:path>
              <a:path w="21600" h="24818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677"/>
                  <a:pt x="21519" y="23752"/>
                  <a:pt x="21358" y="24817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4932040" y="1412875"/>
            <a:ext cx="2562225" cy="366713"/>
            <a:chOff x="3107" y="890"/>
            <a:chExt cx="1614" cy="231"/>
          </a:xfrm>
        </p:grpSpPr>
        <p:sp>
          <p:nvSpPr>
            <p:cNvPr id="16397" name="Line 26"/>
            <p:cNvSpPr>
              <a:spLocks noChangeShapeType="1"/>
            </p:cNvSpPr>
            <p:nvPr/>
          </p:nvSpPr>
          <p:spPr bwMode="auto">
            <a:xfrm>
              <a:off x="3107" y="1026"/>
              <a:ext cx="2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6398" name="Line 27"/>
            <p:cNvSpPr>
              <a:spLocks noChangeShapeType="1"/>
            </p:cNvSpPr>
            <p:nvPr/>
          </p:nvSpPr>
          <p:spPr bwMode="auto">
            <a:xfrm flipH="1">
              <a:off x="3651" y="1026"/>
              <a:ext cx="2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6399" name="Text Box 28"/>
            <p:cNvSpPr txBox="1">
              <a:spLocks noChangeArrowheads="1"/>
            </p:cNvSpPr>
            <p:nvPr/>
          </p:nvSpPr>
          <p:spPr bwMode="auto">
            <a:xfrm>
              <a:off x="3969" y="890"/>
              <a:ext cx="752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Erro &lt; 0,1</a:t>
              </a:r>
            </a:p>
          </p:txBody>
        </p:sp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63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38889E-6 0 L 0.09462 0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59259E-6 L 0.14965 -0.0050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4" grpId="0" animBg="1"/>
      <p:bldP spid="9237" grpId="0" animBg="1"/>
      <p:bldP spid="9237" grpId="1" animBg="1"/>
      <p:bldP spid="9238" grpId="0" animBg="1"/>
      <p:bldP spid="9238" grpId="1" animBg="1"/>
      <p:bldP spid="9239" grpId="0" animBg="1"/>
      <p:bldP spid="924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2"/>
          <p:cNvSpPr>
            <a:spLocks noChangeShapeType="1"/>
          </p:cNvSpPr>
          <p:nvPr/>
        </p:nvSpPr>
        <p:spPr bwMode="auto">
          <a:xfrm flipH="1">
            <a:off x="4787900" y="2349500"/>
            <a:ext cx="5762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50825" y="404813"/>
            <a:ext cx="1987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/>
              <a:t>ANGULARIDADE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3017838" y="4866982"/>
            <a:ext cx="0" cy="720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 flipV="1">
            <a:off x="2873375" y="4724107"/>
            <a:ext cx="288925" cy="287337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844800" y="5516269"/>
            <a:ext cx="346075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/>
              <a:t>A</a:t>
            </a:r>
          </a:p>
        </p:txBody>
      </p:sp>
      <p:sp>
        <p:nvSpPr>
          <p:cNvPr id="17415" name="Rectangle 8"/>
          <p:cNvSpPr>
            <a:spLocks noChangeArrowheads="1"/>
          </p:cNvSpPr>
          <p:nvPr/>
        </p:nvSpPr>
        <p:spPr bwMode="auto">
          <a:xfrm>
            <a:off x="6659563" y="2133600"/>
            <a:ext cx="647700" cy="5095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 anchorCtr="1"/>
          <a:lstStyle/>
          <a:p>
            <a:r>
              <a:rPr lang="pt-BR"/>
              <a:t>A</a:t>
            </a:r>
          </a:p>
        </p:txBody>
      </p:sp>
      <p:sp>
        <p:nvSpPr>
          <p:cNvPr id="17416" name="Rectangle 9"/>
          <p:cNvSpPr>
            <a:spLocks noChangeArrowheads="1"/>
          </p:cNvSpPr>
          <p:nvPr/>
        </p:nvSpPr>
        <p:spPr bwMode="auto">
          <a:xfrm>
            <a:off x="6011863" y="2133600"/>
            <a:ext cx="649287" cy="5095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 anchorCtr="1"/>
          <a:lstStyle/>
          <a:p>
            <a:r>
              <a:rPr lang="pt-BR"/>
              <a:t>0,3</a:t>
            </a:r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>
            <a:off x="5364163" y="2133600"/>
            <a:ext cx="647700" cy="5095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 anchorCtr="1"/>
          <a:lstStyle/>
          <a:p>
            <a:r>
              <a:rPr lang="pt-BR" b="1">
                <a:latin typeface="AMGDT" pitchFamily="2" charset="0"/>
              </a:rPr>
              <a:t>a</a:t>
            </a:r>
          </a:p>
        </p:txBody>
      </p:sp>
      <p:sp>
        <p:nvSpPr>
          <p:cNvPr id="17418" name="Line 11"/>
          <p:cNvSpPr>
            <a:spLocks noChangeShapeType="1"/>
          </p:cNvSpPr>
          <p:nvPr/>
        </p:nvSpPr>
        <p:spPr bwMode="auto">
          <a:xfrm>
            <a:off x="5364163" y="2133600"/>
            <a:ext cx="1944687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7419" name="Line 12"/>
          <p:cNvSpPr>
            <a:spLocks noChangeShapeType="1"/>
          </p:cNvSpPr>
          <p:nvPr/>
        </p:nvSpPr>
        <p:spPr bwMode="auto">
          <a:xfrm>
            <a:off x="5364163" y="2643188"/>
            <a:ext cx="1944687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7420" name="Line 13"/>
          <p:cNvSpPr>
            <a:spLocks noChangeShapeType="1"/>
          </p:cNvSpPr>
          <p:nvPr/>
        </p:nvSpPr>
        <p:spPr bwMode="auto">
          <a:xfrm>
            <a:off x="5364163" y="2133600"/>
            <a:ext cx="0" cy="509588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7421" name="Line 14"/>
          <p:cNvSpPr>
            <a:spLocks noChangeShapeType="1"/>
          </p:cNvSpPr>
          <p:nvPr/>
        </p:nvSpPr>
        <p:spPr bwMode="auto">
          <a:xfrm>
            <a:off x="6011863" y="2133600"/>
            <a:ext cx="0" cy="509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7422" name="Line 15"/>
          <p:cNvSpPr>
            <a:spLocks noChangeShapeType="1"/>
          </p:cNvSpPr>
          <p:nvPr/>
        </p:nvSpPr>
        <p:spPr bwMode="auto">
          <a:xfrm>
            <a:off x="6661150" y="2133600"/>
            <a:ext cx="0" cy="509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7423" name="Line 16"/>
          <p:cNvSpPr>
            <a:spLocks noChangeShapeType="1"/>
          </p:cNvSpPr>
          <p:nvPr/>
        </p:nvSpPr>
        <p:spPr bwMode="auto">
          <a:xfrm>
            <a:off x="7308850" y="2133600"/>
            <a:ext cx="0" cy="509588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7424" name="Freeform 17"/>
          <p:cNvSpPr>
            <a:spLocks/>
          </p:cNvSpPr>
          <p:nvPr/>
        </p:nvSpPr>
        <p:spPr bwMode="auto">
          <a:xfrm>
            <a:off x="2555875" y="1844675"/>
            <a:ext cx="3095625" cy="2879725"/>
          </a:xfrm>
          <a:custGeom>
            <a:avLst/>
            <a:gdLst>
              <a:gd name="T0" fmla="*/ 0 w 1950"/>
              <a:gd name="T1" fmla="*/ 1814 h 1814"/>
              <a:gd name="T2" fmla="*/ 1950 w 1950"/>
              <a:gd name="T3" fmla="*/ 1814 h 1814"/>
              <a:gd name="T4" fmla="*/ 1950 w 1950"/>
              <a:gd name="T5" fmla="*/ 862 h 1814"/>
              <a:gd name="T6" fmla="*/ 1089 w 1950"/>
              <a:gd name="T7" fmla="*/ 0 h 1814"/>
              <a:gd name="T8" fmla="*/ 0 w 1950"/>
              <a:gd name="T9" fmla="*/ 0 h 1814"/>
              <a:gd name="T10" fmla="*/ 0 w 1950"/>
              <a:gd name="T11" fmla="*/ 1814 h 181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50"/>
              <a:gd name="T19" fmla="*/ 0 h 1814"/>
              <a:gd name="T20" fmla="*/ 1950 w 1950"/>
              <a:gd name="T21" fmla="*/ 1814 h 181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50" h="1814">
                <a:moveTo>
                  <a:pt x="0" y="1814"/>
                </a:moveTo>
                <a:lnTo>
                  <a:pt x="1950" y="1814"/>
                </a:lnTo>
                <a:lnTo>
                  <a:pt x="1950" y="862"/>
                </a:lnTo>
                <a:lnTo>
                  <a:pt x="1089" y="0"/>
                </a:lnTo>
                <a:lnTo>
                  <a:pt x="0" y="0"/>
                </a:lnTo>
                <a:lnTo>
                  <a:pt x="0" y="1814"/>
                </a:lnTo>
                <a:close/>
              </a:path>
            </a:pathLst>
          </a:custGeom>
          <a:solidFill>
            <a:schemeClr val="bg1"/>
          </a:solidFill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7425" name="Line 19"/>
          <p:cNvSpPr>
            <a:spLocks noChangeShapeType="1"/>
          </p:cNvSpPr>
          <p:nvPr/>
        </p:nvSpPr>
        <p:spPr bwMode="auto">
          <a:xfrm flipH="1">
            <a:off x="3995738" y="3213100"/>
            <a:ext cx="1512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7426" name="Arc 20"/>
          <p:cNvSpPr>
            <a:spLocks/>
          </p:cNvSpPr>
          <p:nvPr/>
        </p:nvSpPr>
        <p:spPr bwMode="auto">
          <a:xfrm>
            <a:off x="5003800" y="2735263"/>
            <a:ext cx="431800" cy="509587"/>
          </a:xfrm>
          <a:custGeom>
            <a:avLst/>
            <a:gdLst>
              <a:gd name="T0" fmla="*/ 0 w 21566"/>
              <a:gd name="T1" fmla="*/ 474090 h 17471"/>
              <a:gd name="T2" fmla="*/ 177477 w 21566"/>
              <a:gd name="T3" fmla="*/ 0 h 17471"/>
              <a:gd name="T4" fmla="*/ 431800 w 21566"/>
              <a:gd name="T5" fmla="*/ 509587 h 17471"/>
              <a:gd name="T6" fmla="*/ 0 60000 65536"/>
              <a:gd name="T7" fmla="*/ 0 60000 65536"/>
              <a:gd name="T8" fmla="*/ 0 60000 65536"/>
              <a:gd name="T9" fmla="*/ 0 w 21566"/>
              <a:gd name="T10" fmla="*/ 0 h 17471"/>
              <a:gd name="T11" fmla="*/ 21566 w 21566"/>
              <a:gd name="T12" fmla="*/ 17471 h 174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6" h="17471" fill="none" extrusionOk="0">
                <a:moveTo>
                  <a:pt x="0" y="16254"/>
                </a:moveTo>
                <a:cubicBezTo>
                  <a:pt x="365" y="9780"/>
                  <a:pt x="3619" y="3813"/>
                  <a:pt x="8864" y="0"/>
                </a:cubicBezTo>
              </a:path>
              <a:path w="21566" h="17471" stroke="0" extrusionOk="0">
                <a:moveTo>
                  <a:pt x="0" y="16254"/>
                </a:moveTo>
                <a:cubicBezTo>
                  <a:pt x="365" y="9780"/>
                  <a:pt x="3619" y="3813"/>
                  <a:pt x="8864" y="0"/>
                </a:cubicBezTo>
                <a:lnTo>
                  <a:pt x="21566" y="1747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7427" name="Text Box 21"/>
          <p:cNvSpPr txBox="1">
            <a:spLocks noChangeArrowheads="1"/>
          </p:cNvSpPr>
          <p:nvPr/>
        </p:nvSpPr>
        <p:spPr bwMode="auto">
          <a:xfrm>
            <a:off x="4356100" y="2636838"/>
            <a:ext cx="531813" cy="37623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45º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250825" y="404813"/>
            <a:ext cx="1987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/>
              <a:t>ANGULARIDADE</a:t>
            </a:r>
          </a:p>
        </p:txBody>
      </p:sp>
      <p:grpSp>
        <p:nvGrpSpPr>
          <p:cNvPr id="18435" name="Group 20"/>
          <p:cNvGrpSpPr>
            <a:grpSpLocks/>
          </p:cNvGrpSpPr>
          <p:nvPr/>
        </p:nvGrpSpPr>
        <p:grpSpPr bwMode="auto">
          <a:xfrm>
            <a:off x="2844800" y="4724400"/>
            <a:ext cx="346075" cy="1168400"/>
            <a:chOff x="1792" y="2987"/>
            <a:chExt cx="218" cy="736"/>
          </a:xfrm>
        </p:grpSpPr>
        <p:sp>
          <p:nvSpPr>
            <p:cNvPr id="18460" name="Line 4"/>
            <p:cNvSpPr>
              <a:spLocks noChangeShapeType="1"/>
            </p:cNvSpPr>
            <p:nvPr/>
          </p:nvSpPr>
          <p:spPr bwMode="auto">
            <a:xfrm>
              <a:off x="1901" y="3077"/>
              <a:ext cx="0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8461" name="AutoShape 5"/>
            <p:cNvSpPr>
              <a:spLocks noChangeArrowheads="1"/>
            </p:cNvSpPr>
            <p:nvPr/>
          </p:nvSpPr>
          <p:spPr bwMode="auto">
            <a:xfrm flipV="1">
              <a:off x="1810" y="2987"/>
              <a:ext cx="182" cy="181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8462" name="Text Box 6"/>
            <p:cNvSpPr txBox="1">
              <a:spLocks noChangeArrowheads="1"/>
            </p:cNvSpPr>
            <p:nvPr/>
          </p:nvSpPr>
          <p:spPr bwMode="auto">
            <a:xfrm>
              <a:off x="1792" y="3486"/>
              <a:ext cx="218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pt-BR"/>
                <a:t>A</a:t>
              </a:r>
            </a:p>
          </p:txBody>
        </p:sp>
      </p:grpSp>
      <p:sp>
        <p:nvSpPr>
          <p:cNvPr id="18436" name="Freeform 16"/>
          <p:cNvSpPr>
            <a:spLocks/>
          </p:cNvSpPr>
          <p:nvPr/>
        </p:nvSpPr>
        <p:spPr bwMode="auto">
          <a:xfrm>
            <a:off x="2555875" y="1844675"/>
            <a:ext cx="3095625" cy="2879725"/>
          </a:xfrm>
          <a:custGeom>
            <a:avLst/>
            <a:gdLst>
              <a:gd name="T0" fmla="*/ 0 w 1950"/>
              <a:gd name="T1" fmla="*/ 1814 h 1814"/>
              <a:gd name="T2" fmla="*/ 1950 w 1950"/>
              <a:gd name="T3" fmla="*/ 1814 h 1814"/>
              <a:gd name="T4" fmla="*/ 1950 w 1950"/>
              <a:gd name="T5" fmla="*/ 862 h 1814"/>
              <a:gd name="T6" fmla="*/ 1857 w 1950"/>
              <a:gd name="T7" fmla="*/ 662 h 1814"/>
              <a:gd name="T8" fmla="*/ 1643 w 1950"/>
              <a:gd name="T9" fmla="*/ 427 h 1814"/>
              <a:gd name="T10" fmla="*/ 1419 w 1950"/>
              <a:gd name="T11" fmla="*/ 171 h 1814"/>
              <a:gd name="T12" fmla="*/ 1089 w 1950"/>
              <a:gd name="T13" fmla="*/ 0 h 1814"/>
              <a:gd name="T14" fmla="*/ 0 w 1950"/>
              <a:gd name="T15" fmla="*/ 0 h 1814"/>
              <a:gd name="T16" fmla="*/ 0 w 1950"/>
              <a:gd name="T17" fmla="*/ 1814 h 181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50"/>
              <a:gd name="T28" fmla="*/ 0 h 1814"/>
              <a:gd name="T29" fmla="*/ 1950 w 1950"/>
              <a:gd name="T30" fmla="*/ 1814 h 181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50" h="1814">
                <a:moveTo>
                  <a:pt x="0" y="1814"/>
                </a:moveTo>
                <a:lnTo>
                  <a:pt x="1950" y="1814"/>
                </a:lnTo>
                <a:lnTo>
                  <a:pt x="1950" y="862"/>
                </a:lnTo>
                <a:lnTo>
                  <a:pt x="1857" y="662"/>
                </a:lnTo>
                <a:lnTo>
                  <a:pt x="1643" y="427"/>
                </a:lnTo>
                <a:lnTo>
                  <a:pt x="1419" y="171"/>
                </a:lnTo>
                <a:lnTo>
                  <a:pt x="1089" y="0"/>
                </a:lnTo>
                <a:lnTo>
                  <a:pt x="0" y="0"/>
                </a:lnTo>
                <a:lnTo>
                  <a:pt x="0" y="1814"/>
                </a:lnTo>
                <a:close/>
              </a:path>
            </a:pathLst>
          </a:custGeom>
          <a:solidFill>
            <a:schemeClr val="bg2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rot="2700000">
            <a:off x="1692275" y="3859213"/>
            <a:ext cx="4318000" cy="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 rot="2700000">
            <a:off x="1692275" y="3859213"/>
            <a:ext cx="4318000" cy="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3203575" y="4005263"/>
            <a:ext cx="936625" cy="725487"/>
            <a:chOff x="2018" y="2523"/>
            <a:chExt cx="590" cy="457"/>
          </a:xfrm>
        </p:grpSpPr>
        <p:sp>
          <p:nvSpPr>
            <p:cNvPr id="18458" name="Arc 23"/>
            <p:cNvSpPr>
              <a:spLocks/>
            </p:cNvSpPr>
            <p:nvPr/>
          </p:nvSpPr>
          <p:spPr bwMode="auto">
            <a:xfrm>
              <a:off x="2336" y="2591"/>
              <a:ext cx="272" cy="389"/>
            </a:xfrm>
            <a:custGeom>
              <a:avLst/>
              <a:gdLst>
                <a:gd name="T0" fmla="*/ 0 w 21566"/>
                <a:gd name="T1" fmla="*/ 367 h 21149"/>
                <a:gd name="T2" fmla="*/ 217 w 21566"/>
                <a:gd name="T3" fmla="*/ 0 h 21149"/>
                <a:gd name="T4" fmla="*/ 272 w 21566"/>
                <a:gd name="T5" fmla="*/ 389 h 21149"/>
                <a:gd name="T6" fmla="*/ 0 60000 65536"/>
                <a:gd name="T7" fmla="*/ 0 60000 65536"/>
                <a:gd name="T8" fmla="*/ 0 60000 65536"/>
                <a:gd name="T9" fmla="*/ 0 w 21566"/>
                <a:gd name="T10" fmla="*/ 0 h 21149"/>
                <a:gd name="T11" fmla="*/ 21566 w 21566"/>
                <a:gd name="T12" fmla="*/ 21149 h 211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66" h="21149" fill="none" extrusionOk="0">
                  <a:moveTo>
                    <a:pt x="0" y="19932"/>
                  </a:moveTo>
                  <a:cubicBezTo>
                    <a:pt x="551" y="10165"/>
                    <a:pt x="7597" y="1988"/>
                    <a:pt x="17175" y="0"/>
                  </a:cubicBezTo>
                </a:path>
                <a:path w="21566" h="21149" stroke="0" extrusionOk="0">
                  <a:moveTo>
                    <a:pt x="0" y="19932"/>
                  </a:moveTo>
                  <a:cubicBezTo>
                    <a:pt x="551" y="10165"/>
                    <a:pt x="7597" y="1988"/>
                    <a:pt x="17175" y="0"/>
                  </a:cubicBezTo>
                  <a:lnTo>
                    <a:pt x="21566" y="21149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8459" name="Text Box 24"/>
            <p:cNvSpPr txBox="1">
              <a:spLocks noChangeArrowheads="1"/>
            </p:cNvSpPr>
            <p:nvPr/>
          </p:nvSpPr>
          <p:spPr bwMode="auto">
            <a:xfrm>
              <a:off x="2018" y="2523"/>
              <a:ext cx="335" cy="2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45º</a:t>
              </a:r>
            </a:p>
          </p:txBody>
        </p:sp>
      </p:grpSp>
      <p:sp>
        <p:nvSpPr>
          <p:cNvPr id="11289" name="Rectangle 25"/>
          <p:cNvSpPr>
            <a:spLocks noChangeArrowheads="1"/>
          </p:cNvSpPr>
          <p:nvPr/>
        </p:nvSpPr>
        <p:spPr bwMode="auto">
          <a:xfrm rot="2700000">
            <a:off x="3022600" y="2312988"/>
            <a:ext cx="3960813" cy="287337"/>
          </a:xfrm>
          <a:prstGeom prst="rect">
            <a:avLst/>
          </a:prstGeom>
          <a:solidFill>
            <a:srgbClr val="FF0000">
              <a:alpha val="50195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2051050" y="4724400"/>
            <a:ext cx="3960813" cy="0"/>
          </a:xfrm>
          <a:prstGeom prst="line">
            <a:avLst/>
          </a:prstGeom>
          <a:noFill/>
          <a:ln w="12700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5795963" y="3141663"/>
            <a:ext cx="2359025" cy="935037"/>
            <a:chOff x="3651" y="1979"/>
            <a:chExt cx="1486" cy="589"/>
          </a:xfrm>
        </p:grpSpPr>
        <p:sp>
          <p:nvSpPr>
            <p:cNvPr id="18455" name="Line 28"/>
            <p:cNvSpPr>
              <a:spLocks noChangeShapeType="1"/>
            </p:cNvSpPr>
            <p:nvPr/>
          </p:nvSpPr>
          <p:spPr bwMode="auto">
            <a:xfrm flipH="1">
              <a:off x="3923" y="1979"/>
              <a:ext cx="18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8456" name="Line 29"/>
            <p:cNvSpPr>
              <a:spLocks noChangeShapeType="1"/>
            </p:cNvSpPr>
            <p:nvPr/>
          </p:nvSpPr>
          <p:spPr bwMode="auto">
            <a:xfrm flipV="1">
              <a:off x="3651" y="2341"/>
              <a:ext cx="182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8457" name="Text Box 30"/>
            <p:cNvSpPr txBox="1">
              <a:spLocks noChangeArrowheads="1"/>
            </p:cNvSpPr>
            <p:nvPr/>
          </p:nvSpPr>
          <p:spPr bwMode="auto">
            <a:xfrm>
              <a:off x="4105" y="2024"/>
              <a:ext cx="1032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Erro &lt; 0,3 mm</a:t>
              </a:r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6732588" y="2205038"/>
            <a:ext cx="1944687" cy="1008062"/>
            <a:chOff x="4241" y="1344"/>
            <a:chExt cx="1225" cy="635"/>
          </a:xfrm>
        </p:grpSpPr>
        <p:grpSp>
          <p:nvGrpSpPr>
            <p:cNvPr id="18444" name="Group 26"/>
            <p:cNvGrpSpPr>
              <a:grpSpLocks/>
            </p:cNvGrpSpPr>
            <p:nvPr/>
          </p:nvGrpSpPr>
          <p:grpSpPr bwMode="auto">
            <a:xfrm>
              <a:off x="4241" y="1344"/>
              <a:ext cx="1225" cy="321"/>
              <a:chOff x="4332" y="527"/>
              <a:chExt cx="1225" cy="321"/>
            </a:xfrm>
          </p:grpSpPr>
          <p:sp>
            <p:nvSpPr>
              <p:cNvPr id="18446" name="Rectangle 7"/>
              <p:cNvSpPr>
                <a:spLocks noChangeArrowheads="1"/>
              </p:cNvSpPr>
              <p:nvPr/>
            </p:nvSpPr>
            <p:spPr bwMode="auto">
              <a:xfrm>
                <a:off x="5149" y="527"/>
                <a:ext cx="408" cy="32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ctr" anchorCtr="1"/>
              <a:lstStyle/>
              <a:p>
                <a:r>
                  <a:rPr lang="pt-BR"/>
                  <a:t>A</a:t>
                </a:r>
              </a:p>
            </p:txBody>
          </p:sp>
          <p:sp>
            <p:nvSpPr>
              <p:cNvPr id="18447" name="Rectangle 8"/>
              <p:cNvSpPr>
                <a:spLocks noChangeArrowheads="1"/>
              </p:cNvSpPr>
              <p:nvPr/>
            </p:nvSpPr>
            <p:spPr bwMode="auto">
              <a:xfrm>
                <a:off x="4740" y="527"/>
                <a:ext cx="409" cy="32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ctr" anchorCtr="1"/>
              <a:lstStyle/>
              <a:p>
                <a:r>
                  <a:rPr lang="pt-BR"/>
                  <a:t>0,3</a:t>
                </a:r>
              </a:p>
            </p:txBody>
          </p:sp>
          <p:sp>
            <p:nvSpPr>
              <p:cNvPr id="18448" name="Rectangle 9"/>
              <p:cNvSpPr>
                <a:spLocks noChangeArrowheads="1"/>
              </p:cNvSpPr>
              <p:nvPr/>
            </p:nvSpPr>
            <p:spPr bwMode="auto">
              <a:xfrm>
                <a:off x="4332" y="527"/>
                <a:ext cx="408" cy="32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0000" tIns="46800" rIns="90000" bIns="46800" anchor="ctr" anchorCtr="1"/>
              <a:lstStyle/>
              <a:p>
                <a:r>
                  <a:rPr lang="pt-BR" b="1">
                    <a:latin typeface="AMGDT" pitchFamily="2" charset="0"/>
                  </a:rPr>
                  <a:t>a</a:t>
                </a:r>
              </a:p>
            </p:txBody>
          </p:sp>
          <p:sp>
            <p:nvSpPr>
              <p:cNvPr id="18449" name="Line 10"/>
              <p:cNvSpPr>
                <a:spLocks noChangeShapeType="1"/>
              </p:cNvSpPr>
              <p:nvPr/>
            </p:nvSpPr>
            <p:spPr bwMode="auto">
              <a:xfrm>
                <a:off x="4332" y="527"/>
                <a:ext cx="122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8450" name="Line 11"/>
              <p:cNvSpPr>
                <a:spLocks noChangeShapeType="1"/>
              </p:cNvSpPr>
              <p:nvPr/>
            </p:nvSpPr>
            <p:spPr bwMode="auto">
              <a:xfrm>
                <a:off x="4332" y="848"/>
                <a:ext cx="1225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8451" name="Line 12"/>
              <p:cNvSpPr>
                <a:spLocks noChangeShapeType="1"/>
              </p:cNvSpPr>
              <p:nvPr/>
            </p:nvSpPr>
            <p:spPr bwMode="auto">
              <a:xfrm>
                <a:off x="4332" y="527"/>
                <a:ext cx="0" cy="32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8452" name="Line 13"/>
              <p:cNvSpPr>
                <a:spLocks noChangeShapeType="1"/>
              </p:cNvSpPr>
              <p:nvPr/>
            </p:nvSpPr>
            <p:spPr bwMode="auto">
              <a:xfrm>
                <a:off x="4740" y="527"/>
                <a:ext cx="0" cy="3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8453" name="Line 14"/>
              <p:cNvSpPr>
                <a:spLocks noChangeShapeType="1"/>
              </p:cNvSpPr>
              <p:nvPr/>
            </p:nvSpPr>
            <p:spPr bwMode="auto">
              <a:xfrm>
                <a:off x="5149" y="527"/>
                <a:ext cx="0" cy="3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8454" name="Line 15"/>
              <p:cNvSpPr>
                <a:spLocks noChangeShapeType="1"/>
              </p:cNvSpPr>
              <p:nvPr/>
            </p:nvSpPr>
            <p:spPr bwMode="auto">
              <a:xfrm>
                <a:off x="5557" y="527"/>
                <a:ext cx="0" cy="32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18445" name="Freeform 31"/>
            <p:cNvSpPr>
              <a:spLocks/>
            </p:cNvSpPr>
            <p:nvPr/>
          </p:nvSpPr>
          <p:spPr bwMode="auto">
            <a:xfrm>
              <a:off x="4694" y="1706"/>
              <a:ext cx="136" cy="273"/>
            </a:xfrm>
            <a:custGeom>
              <a:avLst/>
              <a:gdLst>
                <a:gd name="T0" fmla="*/ 0 w 136"/>
                <a:gd name="T1" fmla="*/ 227 h 227"/>
                <a:gd name="T2" fmla="*/ 0 w 136"/>
                <a:gd name="T3" fmla="*/ 90 h 227"/>
                <a:gd name="T4" fmla="*/ 136 w 136"/>
                <a:gd name="T5" fmla="*/ 90 h 227"/>
                <a:gd name="T6" fmla="*/ 136 w 136"/>
                <a:gd name="T7" fmla="*/ 0 h 22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6"/>
                <a:gd name="T13" fmla="*/ 0 h 227"/>
                <a:gd name="T14" fmla="*/ 136 w 136"/>
                <a:gd name="T15" fmla="*/ 227 h 22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6" h="227">
                  <a:moveTo>
                    <a:pt x="0" y="227"/>
                  </a:moveTo>
                  <a:lnTo>
                    <a:pt x="0" y="90"/>
                  </a:lnTo>
                  <a:lnTo>
                    <a:pt x="136" y="90"/>
                  </a:lnTo>
                  <a:lnTo>
                    <a:pt x="136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48148E-6 L 0.11736 -0.1886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0" y="-940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48148E-6 L 0.13316 -0.22014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00" y="-1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1" grpId="0" animBg="1"/>
      <p:bldP spid="11281" grpId="1" animBg="1"/>
      <p:bldP spid="11282" grpId="0" animBg="1"/>
      <p:bldP spid="11282" grpId="1" animBg="1"/>
      <p:bldP spid="11289" grpId="0" animBg="1"/>
      <p:bldP spid="1128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250825" y="404813"/>
            <a:ext cx="12362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dirty="0" err="1"/>
              <a:t>PLANEZA</a:t>
            </a:r>
            <a:endParaRPr lang="pt-BR" dirty="0"/>
          </a:p>
        </p:txBody>
      </p:sp>
      <p:sp>
        <p:nvSpPr>
          <p:cNvPr id="21507" name="Freeform 16"/>
          <p:cNvSpPr>
            <a:spLocks/>
          </p:cNvSpPr>
          <p:nvPr/>
        </p:nvSpPr>
        <p:spPr bwMode="auto">
          <a:xfrm>
            <a:off x="2555875" y="2925763"/>
            <a:ext cx="3095625" cy="2879725"/>
          </a:xfrm>
          <a:custGeom>
            <a:avLst/>
            <a:gdLst>
              <a:gd name="T0" fmla="*/ 0 w 1950"/>
              <a:gd name="T1" fmla="*/ 1814 h 1814"/>
              <a:gd name="T2" fmla="*/ 1950 w 1950"/>
              <a:gd name="T3" fmla="*/ 1814 h 1814"/>
              <a:gd name="T4" fmla="*/ 1950 w 1950"/>
              <a:gd name="T5" fmla="*/ 862 h 1814"/>
              <a:gd name="T6" fmla="*/ 1089 w 1950"/>
              <a:gd name="T7" fmla="*/ 0 h 1814"/>
              <a:gd name="T8" fmla="*/ 0 w 1950"/>
              <a:gd name="T9" fmla="*/ 0 h 1814"/>
              <a:gd name="T10" fmla="*/ 0 w 1950"/>
              <a:gd name="T11" fmla="*/ 1814 h 181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50"/>
              <a:gd name="T19" fmla="*/ 0 h 1814"/>
              <a:gd name="T20" fmla="*/ 1950 w 1950"/>
              <a:gd name="T21" fmla="*/ 1814 h 181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50" h="1814">
                <a:moveTo>
                  <a:pt x="0" y="1814"/>
                </a:moveTo>
                <a:lnTo>
                  <a:pt x="1950" y="1814"/>
                </a:lnTo>
                <a:lnTo>
                  <a:pt x="1950" y="862"/>
                </a:lnTo>
                <a:lnTo>
                  <a:pt x="1089" y="0"/>
                </a:lnTo>
                <a:lnTo>
                  <a:pt x="0" y="0"/>
                </a:lnTo>
                <a:lnTo>
                  <a:pt x="0" y="1814"/>
                </a:lnTo>
                <a:close/>
              </a:path>
            </a:pathLst>
          </a:custGeom>
          <a:solidFill>
            <a:schemeClr val="bg1"/>
          </a:solidFill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aphicFrame>
        <p:nvGraphicFramePr>
          <p:cNvPr id="16414" name="Group 30"/>
          <p:cNvGraphicFramePr>
            <a:graphicFrameLocks noGrp="1"/>
          </p:cNvGraphicFramePr>
          <p:nvPr/>
        </p:nvGraphicFramePr>
        <p:xfrm>
          <a:off x="5940425" y="2709863"/>
          <a:ext cx="1296988" cy="509588"/>
        </p:xfrm>
        <a:graphic>
          <a:graphicData uri="http://schemas.openxmlformats.org/drawingml/2006/table">
            <a:tbl>
              <a:tblPr/>
              <a:tblGrid>
                <a:gridCol w="64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9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GDT" pitchFamily="2" charset="0"/>
                          <a:cs typeface="Arial" charset="0"/>
                        </a:rPr>
                        <a:t>c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516" name="Freeform 31"/>
          <p:cNvSpPr>
            <a:spLocks/>
          </p:cNvSpPr>
          <p:nvPr/>
        </p:nvSpPr>
        <p:spPr bwMode="auto">
          <a:xfrm>
            <a:off x="4787900" y="2925763"/>
            <a:ext cx="1152525" cy="504825"/>
          </a:xfrm>
          <a:custGeom>
            <a:avLst/>
            <a:gdLst>
              <a:gd name="T0" fmla="*/ 726 w 726"/>
              <a:gd name="T1" fmla="*/ 0 h 318"/>
              <a:gd name="T2" fmla="*/ 363 w 726"/>
              <a:gd name="T3" fmla="*/ 0 h 318"/>
              <a:gd name="T4" fmla="*/ 0 w 726"/>
              <a:gd name="T5" fmla="*/ 318 h 318"/>
              <a:gd name="T6" fmla="*/ 0 60000 65536"/>
              <a:gd name="T7" fmla="*/ 0 60000 65536"/>
              <a:gd name="T8" fmla="*/ 0 60000 65536"/>
              <a:gd name="T9" fmla="*/ 0 w 726"/>
              <a:gd name="T10" fmla="*/ 0 h 318"/>
              <a:gd name="T11" fmla="*/ 726 w 726"/>
              <a:gd name="T12" fmla="*/ 318 h 3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6" h="318">
                <a:moveTo>
                  <a:pt x="726" y="0"/>
                </a:moveTo>
                <a:lnTo>
                  <a:pt x="363" y="0"/>
                </a:lnTo>
                <a:lnTo>
                  <a:pt x="0" y="31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50825" y="404813"/>
            <a:ext cx="12362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dirty="0" err="1"/>
              <a:t>PLANEZA</a:t>
            </a:r>
            <a:endParaRPr lang="pt-BR" dirty="0"/>
          </a:p>
        </p:txBody>
      </p:sp>
      <p:sp>
        <p:nvSpPr>
          <p:cNvPr id="22531" name="Freeform 3"/>
          <p:cNvSpPr>
            <a:spLocks/>
          </p:cNvSpPr>
          <p:nvPr/>
        </p:nvSpPr>
        <p:spPr bwMode="auto">
          <a:xfrm>
            <a:off x="2555875" y="2925763"/>
            <a:ext cx="3095625" cy="2879725"/>
          </a:xfrm>
          <a:custGeom>
            <a:avLst/>
            <a:gdLst>
              <a:gd name="T0" fmla="*/ 0 w 1950"/>
              <a:gd name="T1" fmla="*/ 1814 h 1814"/>
              <a:gd name="T2" fmla="*/ 1950 w 1950"/>
              <a:gd name="T3" fmla="*/ 1814 h 1814"/>
              <a:gd name="T4" fmla="*/ 1910 w 1950"/>
              <a:gd name="T5" fmla="*/ 907 h 1814"/>
              <a:gd name="T6" fmla="*/ 1774 w 1950"/>
              <a:gd name="T7" fmla="*/ 734 h 1814"/>
              <a:gd name="T8" fmla="*/ 1684 w 1950"/>
              <a:gd name="T9" fmla="*/ 566 h 1814"/>
              <a:gd name="T10" fmla="*/ 1630 w 1950"/>
              <a:gd name="T11" fmla="*/ 314 h 1814"/>
              <a:gd name="T12" fmla="*/ 1486 w 1950"/>
              <a:gd name="T13" fmla="*/ 128 h 1814"/>
              <a:gd name="T14" fmla="*/ 1264 w 1950"/>
              <a:gd name="T15" fmla="*/ 32 h 1814"/>
              <a:gd name="T16" fmla="*/ 1089 w 1950"/>
              <a:gd name="T17" fmla="*/ 0 h 1814"/>
              <a:gd name="T18" fmla="*/ 0 w 1950"/>
              <a:gd name="T19" fmla="*/ 0 h 1814"/>
              <a:gd name="T20" fmla="*/ 0 w 1950"/>
              <a:gd name="T21" fmla="*/ 1814 h 181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950"/>
              <a:gd name="T34" fmla="*/ 0 h 1814"/>
              <a:gd name="T35" fmla="*/ 1950 w 1950"/>
              <a:gd name="T36" fmla="*/ 1814 h 181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950" h="1814">
                <a:moveTo>
                  <a:pt x="0" y="1814"/>
                </a:moveTo>
                <a:lnTo>
                  <a:pt x="1950" y="1814"/>
                </a:lnTo>
                <a:lnTo>
                  <a:pt x="1910" y="907"/>
                </a:lnTo>
                <a:lnTo>
                  <a:pt x="1774" y="734"/>
                </a:lnTo>
                <a:lnTo>
                  <a:pt x="1684" y="566"/>
                </a:lnTo>
                <a:lnTo>
                  <a:pt x="1630" y="314"/>
                </a:lnTo>
                <a:lnTo>
                  <a:pt x="1486" y="128"/>
                </a:lnTo>
                <a:lnTo>
                  <a:pt x="1264" y="32"/>
                </a:lnTo>
                <a:lnTo>
                  <a:pt x="1089" y="0"/>
                </a:lnTo>
                <a:lnTo>
                  <a:pt x="0" y="0"/>
                </a:lnTo>
                <a:lnTo>
                  <a:pt x="0" y="1814"/>
                </a:lnTo>
                <a:close/>
              </a:path>
            </a:pathLst>
          </a:custGeom>
          <a:solidFill>
            <a:schemeClr val="bg2"/>
          </a:solidFill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2124075" y="5518150"/>
            <a:ext cx="38877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 flipH="1" flipV="1">
            <a:off x="2051050" y="3573463"/>
            <a:ext cx="403225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 flipH="1" flipV="1">
            <a:off x="2124075" y="2854325"/>
            <a:ext cx="3887788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 flipH="1" flipV="1">
            <a:off x="2484438" y="2206625"/>
            <a:ext cx="3527425" cy="2447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 flipH="1" flipV="1">
            <a:off x="2987675" y="1630363"/>
            <a:ext cx="3038475" cy="3157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 flipH="1" flipV="1">
            <a:off x="2987675" y="1630363"/>
            <a:ext cx="3036888" cy="3155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7434" name="Rectangle 26"/>
          <p:cNvSpPr>
            <a:spLocks noChangeArrowheads="1"/>
          </p:cNvSpPr>
          <p:nvPr/>
        </p:nvSpPr>
        <p:spPr bwMode="auto">
          <a:xfrm rot="2740851">
            <a:off x="3492500" y="3184526"/>
            <a:ext cx="2808287" cy="360362"/>
          </a:xfrm>
          <a:prstGeom prst="rect">
            <a:avLst/>
          </a:prstGeom>
          <a:solidFill>
            <a:srgbClr val="FF0000">
              <a:alpha val="50195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5340350" y="3646488"/>
            <a:ext cx="2262188" cy="960437"/>
            <a:chOff x="3364" y="1616"/>
            <a:chExt cx="1425" cy="605"/>
          </a:xfrm>
        </p:grpSpPr>
        <p:sp>
          <p:nvSpPr>
            <p:cNvPr id="22549" name="Line 27"/>
            <p:cNvSpPr>
              <a:spLocks noChangeShapeType="1"/>
            </p:cNvSpPr>
            <p:nvPr/>
          </p:nvSpPr>
          <p:spPr bwMode="auto">
            <a:xfrm flipH="1">
              <a:off x="3645" y="1673"/>
              <a:ext cx="136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2550" name="Line 28"/>
            <p:cNvSpPr>
              <a:spLocks noChangeShapeType="1"/>
            </p:cNvSpPr>
            <p:nvPr/>
          </p:nvSpPr>
          <p:spPr bwMode="auto">
            <a:xfrm flipV="1">
              <a:off x="3364" y="2039"/>
              <a:ext cx="136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2551" name="Text Box 29"/>
            <p:cNvSpPr txBox="1">
              <a:spLocks noChangeArrowheads="1"/>
            </p:cNvSpPr>
            <p:nvPr/>
          </p:nvSpPr>
          <p:spPr bwMode="auto">
            <a:xfrm>
              <a:off x="3833" y="1616"/>
              <a:ext cx="956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Mínima Zona</a:t>
              </a: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7019925" y="1773238"/>
            <a:ext cx="1296988" cy="2016125"/>
            <a:chOff x="4422" y="436"/>
            <a:chExt cx="817" cy="1270"/>
          </a:xfrm>
        </p:grpSpPr>
        <p:sp>
          <p:nvSpPr>
            <p:cNvPr id="22541" name="Rectangle 5"/>
            <p:cNvSpPr>
              <a:spLocks noChangeArrowheads="1"/>
            </p:cNvSpPr>
            <p:nvPr/>
          </p:nvSpPr>
          <p:spPr bwMode="auto">
            <a:xfrm>
              <a:off x="4830" y="436"/>
              <a:ext cx="409" cy="32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 anchor="ctr" anchorCtr="1"/>
            <a:lstStyle/>
            <a:p>
              <a:r>
                <a:rPr lang="pt-BR"/>
                <a:t>0,5</a:t>
              </a:r>
            </a:p>
          </p:txBody>
        </p:sp>
        <p:sp>
          <p:nvSpPr>
            <p:cNvPr id="22542" name="Rectangle 6"/>
            <p:cNvSpPr>
              <a:spLocks noChangeArrowheads="1"/>
            </p:cNvSpPr>
            <p:nvPr/>
          </p:nvSpPr>
          <p:spPr bwMode="auto">
            <a:xfrm>
              <a:off x="4422" y="436"/>
              <a:ext cx="408" cy="32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 anchor="ctr" anchorCtr="1"/>
            <a:lstStyle/>
            <a:p>
              <a:r>
                <a:rPr lang="pt-BR">
                  <a:latin typeface="AMGDT" pitchFamily="2" charset="0"/>
                </a:rPr>
                <a:t>c</a:t>
              </a:r>
            </a:p>
          </p:txBody>
        </p:sp>
        <p:sp>
          <p:nvSpPr>
            <p:cNvPr id="22543" name="Line 7"/>
            <p:cNvSpPr>
              <a:spLocks noChangeShapeType="1"/>
            </p:cNvSpPr>
            <p:nvPr/>
          </p:nvSpPr>
          <p:spPr bwMode="auto">
            <a:xfrm>
              <a:off x="4422" y="436"/>
              <a:ext cx="81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2544" name="Line 8"/>
            <p:cNvSpPr>
              <a:spLocks noChangeShapeType="1"/>
            </p:cNvSpPr>
            <p:nvPr/>
          </p:nvSpPr>
          <p:spPr bwMode="auto">
            <a:xfrm>
              <a:off x="4422" y="757"/>
              <a:ext cx="81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2545" name="Line 9"/>
            <p:cNvSpPr>
              <a:spLocks noChangeShapeType="1"/>
            </p:cNvSpPr>
            <p:nvPr/>
          </p:nvSpPr>
          <p:spPr bwMode="auto">
            <a:xfrm>
              <a:off x="4422" y="436"/>
              <a:ext cx="0" cy="32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2546" name="Line 10"/>
            <p:cNvSpPr>
              <a:spLocks noChangeShapeType="1"/>
            </p:cNvSpPr>
            <p:nvPr/>
          </p:nvSpPr>
          <p:spPr bwMode="auto">
            <a:xfrm>
              <a:off x="4830" y="436"/>
              <a:ext cx="0" cy="3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2547" name="Line 11"/>
            <p:cNvSpPr>
              <a:spLocks noChangeShapeType="1"/>
            </p:cNvSpPr>
            <p:nvPr/>
          </p:nvSpPr>
          <p:spPr bwMode="auto">
            <a:xfrm>
              <a:off x="5239" y="436"/>
              <a:ext cx="0" cy="32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2548" name="Freeform 30"/>
            <p:cNvSpPr>
              <a:spLocks/>
            </p:cNvSpPr>
            <p:nvPr/>
          </p:nvSpPr>
          <p:spPr bwMode="auto">
            <a:xfrm>
              <a:off x="4830" y="845"/>
              <a:ext cx="227" cy="861"/>
            </a:xfrm>
            <a:custGeom>
              <a:avLst/>
              <a:gdLst>
                <a:gd name="T0" fmla="*/ 0 w 227"/>
                <a:gd name="T1" fmla="*/ 861 h 861"/>
                <a:gd name="T2" fmla="*/ 227 w 227"/>
                <a:gd name="T3" fmla="*/ 861 h 861"/>
                <a:gd name="T4" fmla="*/ 227 w 227"/>
                <a:gd name="T5" fmla="*/ 0 h 861"/>
                <a:gd name="T6" fmla="*/ 0 60000 65536"/>
                <a:gd name="T7" fmla="*/ 0 60000 65536"/>
                <a:gd name="T8" fmla="*/ 0 60000 65536"/>
                <a:gd name="T9" fmla="*/ 0 w 227"/>
                <a:gd name="T10" fmla="*/ 0 h 861"/>
                <a:gd name="T11" fmla="*/ 227 w 227"/>
                <a:gd name="T12" fmla="*/ 861 h 8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7" h="861">
                  <a:moveTo>
                    <a:pt x="0" y="861"/>
                  </a:moveTo>
                  <a:lnTo>
                    <a:pt x="227" y="861"/>
                  </a:lnTo>
                  <a:lnTo>
                    <a:pt x="227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7.40741E-7 L -1.66667E-6 -0.16805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10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"/>
                                            </p:cond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10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"/>
                                            </p:cond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10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1000"/>
                                        <p:tgtEl>
                                          <p:spTgt spid="17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96296E-6 L 0.02691 -0.0375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5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10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2" grpId="0" animBg="1"/>
      <p:bldP spid="17422" grpId="1" animBg="1"/>
      <p:bldP spid="17427" grpId="0" animBg="1"/>
      <p:bldP spid="17428" grpId="0" animBg="1"/>
      <p:bldP spid="17429" grpId="0" animBg="1"/>
      <p:bldP spid="17430" grpId="0" animBg="1"/>
      <p:bldP spid="17433" grpId="0" animBg="1"/>
      <p:bldP spid="17433" grpId="1" animBg="1"/>
      <p:bldP spid="1743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1419225" y="2108200"/>
            <a:ext cx="605155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000" b="1"/>
              <a:t>Para visualizar os símbolos do GD&amp;T você deve </a:t>
            </a:r>
            <a:br>
              <a:rPr lang="pt-BR" sz="2000" b="1"/>
            </a:br>
            <a:r>
              <a:rPr lang="pt-BR" sz="2000" b="1"/>
              <a:t>instalar a fonte AMGDT no seu computador.</a:t>
            </a:r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185863" y="4365625"/>
            <a:ext cx="65119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000" b="1">
                <a:hlinkClick r:id="rId2"/>
              </a:rPr>
              <a:t>http://www.forma3d.com.br/downloads/gdt_dcs_1.ttf</a:t>
            </a:r>
            <a:endParaRPr lang="pt-BR" sz="2000" b="1"/>
          </a:p>
        </p:txBody>
      </p:sp>
      <p:sp>
        <p:nvSpPr>
          <p:cNvPr id="3076" name="AutoShape 7"/>
          <p:cNvSpPr>
            <a:spLocks noChangeArrowheads="1"/>
          </p:cNvSpPr>
          <p:nvPr/>
        </p:nvSpPr>
        <p:spPr bwMode="auto">
          <a:xfrm rot="5400000">
            <a:off x="3994944" y="3285332"/>
            <a:ext cx="936625" cy="649287"/>
          </a:xfrm>
          <a:prstGeom prst="rightArrow">
            <a:avLst>
              <a:gd name="adj1" fmla="val 50000"/>
              <a:gd name="adj2" fmla="val 36064"/>
            </a:avLst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03" name="Group 27"/>
          <p:cNvGraphicFramePr>
            <a:graphicFrameLocks noGrp="1"/>
          </p:cNvGraphicFramePr>
          <p:nvPr/>
        </p:nvGraphicFramePr>
        <p:xfrm>
          <a:off x="4859189" y="1340768"/>
          <a:ext cx="1296987" cy="509588"/>
        </p:xfrm>
        <a:graphic>
          <a:graphicData uri="http://schemas.openxmlformats.org/drawingml/2006/table">
            <a:tbl>
              <a:tblPr/>
              <a:tblGrid>
                <a:gridCol w="720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GDT" pitchFamily="2" charset="0"/>
                          <a:cs typeface="Arial" charset="0"/>
                        </a:rPr>
                        <a:t>k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23562" name="Group 32"/>
          <p:cNvGrpSpPr>
            <a:grpSpLocks/>
          </p:cNvGrpSpPr>
          <p:nvPr/>
        </p:nvGrpSpPr>
        <p:grpSpPr bwMode="auto">
          <a:xfrm>
            <a:off x="971401" y="2045618"/>
            <a:ext cx="4535488" cy="2535237"/>
            <a:chOff x="1247" y="1697"/>
            <a:chExt cx="2857" cy="1597"/>
          </a:xfrm>
        </p:grpSpPr>
        <p:sp>
          <p:nvSpPr>
            <p:cNvPr id="23565" name="Freeform 28"/>
            <p:cNvSpPr>
              <a:spLocks/>
            </p:cNvSpPr>
            <p:nvPr/>
          </p:nvSpPr>
          <p:spPr bwMode="auto">
            <a:xfrm>
              <a:off x="1247" y="1697"/>
              <a:ext cx="2857" cy="613"/>
            </a:xfrm>
            <a:custGeom>
              <a:avLst/>
              <a:gdLst>
                <a:gd name="T0" fmla="*/ 0 w 2857"/>
                <a:gd name="T1" fmla="*/ 613 h 613"/>
                <a:gd name="T2" fmla="*/ 998 w 2857"/>
                <a:gd name="T3" fmla="*/ 23 h 613"/>
                <a:gd name="T4" fmla="*/ 2041 w 2857"/>
                <a:gd name="T5" fmla="*/ 477 h 613"/>
                <a:gd name="T6" fmla="*/ 2857 w 2857"/>
                <a:gd name="T7" fmla="*/ 477 h 61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57"/>
                <a:gd name="T13" fmla="*/ 0 h 613"/>
                <a:gd name="T14" fmla="*/ 2857 w 2857"/>
                <a:gd name="T15" fmla="*/ 613 h 61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57" h="613">
                  <a:moveTo>
                    <a:pt x="0" y="613"/>
                  </a:moveTo>
                  <a:cubicBezTo>
                    <a:pt x="329" y="329"/>
                    <a:pt x="658" y="46"/>
                    <a:pt x="998" y="23"/>
                  </a:cubicBezTo>
                  <a:cubicBezTo>
                    <a:pt x="1338" y="0"/>
                    <a:pt x="1731" y="401"/>
                    <a:pt x="2041" y="477"/>
                  </a:cubicBezTo>
                  <a:cubicBezTo>
                    <a:pt x="2351" y="553"/>
                    <a:pt x="2721" y="477"/>
                    <a:pt x="2857" y="477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566" name="Freeform 30"/>
            <p:cNvSpPr>
              <a:spLocks/>
            </p:cNvSpPr>
            <p:nvPr/>
          </p:nvSpPr>
          <p:spPr bwMode="auto">
            <a:xfrm>
              <a:off x="1247" y="2160"/>
              <a:ext cx="2857" cy="1134"/>
            </a:xfrm>
            <a:custGeom>
              <a:avLst/>
              <a:gdLst>
                <a:gd name="T0" fmla="*/ 0 w 2857"/>
                <a:gd name="T1" fmla="*/ 136 h 1134"/>
                <a:gd name="T2" fmla="*/ 0 w 2857"/>
                <a:gd name="T3" fmla="*/ 1134 h 1134"/>
                <a:gd name="T4" fmla="*/ 2857 w 2857"/>
                <a:gd name="T5" fmla="*/ 1134 h 1134"/>
                <a:gd name="T6" fmla="*/ 2857 w 2857"/>
                <a:gd name="T7" fmla="*/ 0 h 11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57"/>
                <a:gd name="T13" fmla="*/ 0 h 1134"/>
                <a:gd name="T14" fmla="*/ 2857 w 2857"/>
                <a:gd name="T15" fmla="*/ 1134 h 11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57" h="1134">
                  <a:moveTo>
                    <a:pt x="0" y="136"/>
                  </a:moveTo>
                  <a:lnTo>
                    <a:pt x="0" y="1134"/>
                  </a:lnTo>
                  <a:lnTo>
                    <a:pt x="2857" y="1134"/>
                  </a:lnTo>
                  <a:lnTo>
                    <a:pt x="2857" y="0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3563" name="Freeform 33"/>
          <p:cNvSpPr>
            <a:spLocks/>
          </p:cNvSpPr>
          <p:nvPr/>
        </p:nvSpPr>
        <p:spPr bwMode="auto">
          <a:xfrm>
            <a:off x="3708251" y="1556668"/>
            <a:ext cx="1150938" cy="1008062"/>
          </a:xfrm>
          <a:custGeom>
            <a:avLst/>
            <a:gdLst>
              <a:gd name="T0" fmla="*/ 725 w 725"/>
              <a:gd name="T1" fmla="*/ 0 h 635"/>
              <a:gd name="T2" fmla="*/ 408 w 725"/>
              <a:gd name="T3" fmla="*/ 0 h 635"/>
              <a:gd name="T4" fmla="*/ 0 w 725"/>
              <a:gd name="T5" fmla="*/ 635 h 635"/>
              <a:gd name="T6" fmla="*/ 0 60000 65536"/>
              <a:gd name="T7" fmla="*/ 0 60000 65536"/>
              <a:gd name="T8" fmla="*/ 0 60000 65536"/>
              <a:gd name="T9" fmla="*/ 0 w 725"/>
              <a:gd name="T10" fmla="*/ 0 h 635"/>
              <a:gd name="T11" fmla="*/ 725 w 725"/>
              <a:gd name="T12" fmla="*/ 635 h 6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5" h="635">
                <a:moveTo>
                  <a:pt x="725" y="0"/>
                </a:moveTo>
                <a:lnTo>
                  <a:pt x="408" y="0"/>
                </a:lnTo>
                <a:lnTo>
                  <a:pt x="0" y="635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64" name="Text Box 34"/>
          <p:cNvSpPr txBox="1">
            <a:spLocks noChangeArrowheads="1"/>
          </p:cNvSpPr>
          <p:nvPr/>
        </p:nvSpPr>
        <p:spPr bwMode="auto">
          <a:xfrm>
            <a:off x="250825" y="404813"/>
            <a:ext cx="3663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/>
              <a:t>PERFIL DE LINHA / SUPERFÍCIE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50825" y="404813"/>
            <a:ext cx="3663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/>
              <a:t>PERFIL DE LINHA / SUPERFÍCIE</a:t>
            </a:r>
          </a:p>
        </p:txBody>
      </p:sp>
      <p:graphicFrame>
        <p:nvGraphicFramePr>
          <p:cNvPr id="25603" name="Group 3"/>
          <p:cNvGraphicFramePr>
            <a:graphicFrameLocks noGrp="1"/>
          </p:cNvGraphicFramePr>
          <p:nvPr/>
        </p:nvGraphicFramePr>
        <p:xfrm>
          <a:off x="4859338" y="1341438"/>
          <a:ext cx="1296987" cy="509588"/>
        </p:xfrm>
        <a:graphic>
          <a:graphicData uri="http://schemas.openxmlformats.org/drawingml/2006/table">
            <a:tbl>
              <a:tblPr/>
              <a:tblGrid>
                <a:gridCol w="720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GDT" pitchFamily="2" charset="0"/>
                          <a:cs typeface="Arial" charset="0"/>
                        </a:rPr>
                        <a:t>k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24587" name="Group 11"/>
          <p:cNvGrpSpPr>
            <a:grpSpLocks/>
          </p:cNvGrpSpPr>
          <p:nvPr/>
        </p:nvGrpSpPr>
        <p:grpSpPr bwMode="auto">
          <a:xfrm>
            <a:off x="971550" y="2046288"/>
            <a:ext cx="4535488" cy="2535237"/>
            <a:chOff x="1247" y="1697"/>
            <a:chExt cx="2857" cy="1597"/>
          </a:xfrm>
        </p:grpSpPr>
        <p:sp>
          <p:nvSpPr>
            <p:cNvPr id="24605" name="Freeform 12"/>
            <p:cNvSpPr>
              <a:spLocks/>
            </p:cNvSpPr>
            <p:nvPr/>
          </p:nvSpPr>
          <p:spPr bwMode="auto">
            <a:xfrm>
              <a:off x="1247" y="1697"/>
              <a:ext cx="2857" cy="613"/>
            </a:xfrm>
            <a:custGeom>
              <a:avLst/>
              <a:gdLst>
                <a:gd name="T0" fmla="*/ 0 w 2857"/>
                <a:gd name="T1" fmla="*/ 613 h 613"/>
                <a:gd name="T2" fmla="*/ 998 w 2857"/>
                <a:gd name="T3" fmla="*/ 23 h 613"/>
                <a:gd name="T4" fmla="*/ 2041 w 2857"/>
                <a:gd name="T5" fmla="*/ 477 h 613"/>
                <a:gd name="T6" fmla="*/ 2857 w 2857"/>
                <a:gd name="T7" fmla="*/ 477 h 61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57"/>
                <a:gd name="T13" fmla="*/ 0 h 613"/>
                <a:gd name="T14" fmla="*/ 2857 w 2857"/>
                <a:gd name="T15" fmla="*/ 613 h 61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57" h="613">
                  <a:moveTo>
                    <a:pt x="0" y="613"/>
                  </a:moveTo>
                  <a:cubicBezTo>
                    <a:pt x="329" y="329"/>
                    <a:pt x="658" y="46"/>
                    <a:pt x="998" y="23"/>
                  </a:cubicBezTo>
                  <a:cubicBezTo>
                    <a:pt x="1338" y="0"/>
                    <a:pt x="1731" y="401"/>
                    <a:pt x="2041" y="477"/>
                  </a:cubicBezTo>
                  <a:cubicBezTo>
                    <a:pt x="2351" y="553"/>
                    <a:pt x="2721" y="477"/>
                    <a:pt x="2857" y="477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4606" name="Freeform 13"/>
            <p:cNvSpPr>
              <a:spLocks/>
            </p:cNvSpPr>
            <p:nvPr/>
          </p:nvSpPr>
          <p:spPr bwMode="auto">
            <a:xfrm>
              <a:off x="1247" y="2160"/>
              <a:ext cx="2857" cy="1134"/>
            </a:xfrm>
            <a:custGeom>
              <a:avLst/>
              <a:gdLst>
                <a:gd name="T0" fmla="*/ 0 w 2857"/>
                <a:gd name="T1" fmla="*/ 136 h 1134"/>
                <a:gd name="T2" fmla="*/ 0 w 2857"/>
                <a:gd name="T3" fmla="*/ 1134 h 1134"/>
                <a:gd name="T4" fmla="*/ 2857 w 2857"/>
                <a:gd name="T5" fmla="*/ 1134 h 1134"/>
                <a:gd name="T6" fmla="*/ 2857 w 2857"/>
                <a:gd name="T7" fmla="*/ 0 h 11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57"/>
                <a:gd name="T13" fmla="*/ 0 h 1134"/>
                <a:gd name="T14" fmla="*/ 2857 w 2857"/>
                <a:gd name="T15" fmla="*/ 1134 h 11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57" h="1134">
                  <a:moveTo>
                    <a:pt x="0" y="136"/>
                  </a:moveTo>
                  <a:lnTo>
                    <a:pt x="0" y="1134"/>
                  </a:lnTo>
                  <a:lnTo>
                    <a:pt x="2857" y="1134"/>
                  </a:lnTo>
                  <a:lnTo>
                    <a:pt x="2857" y="0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5615" name="Oval 15"/>
          <p:cNvSpPr>
            <a:spLocks noChangeAspect="1" noChangeArrowheads="1"/>
          </p:cNvSpPr>
          <p:nvPr/>
        </p:nvSpPr>
        <p:spPr bwMode="auto">
          <a:xfrm>
            <a:off x="898525" y="2838450"/>
            <a:ext cx="288925" cy="287338"/>
          </a:xfrm>
          <a:prstGeom prst="ellipse">
            <a:avLst/>
          </a:prstGeom>
          <a:solidFill>
            <a:schemeClr val="bg2">
              <a:alpha val="59999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5617" name="Freeform 17"/>
          <p:cNvSpPr>
            <a:spLocks/>
          </p:cNvSpPr>
          <p:nvPr/>
        </p:nvSpPr>
        <p:spPr bwMode="auto">
          <a:xfrm>
            <a:off x="931863" y="1852613"/>
            <a:ext cx="4603750" cy="958850"/>
          </a:xfrm>
          <a:custGeom>
            <a:avLst/>
            <a:gdLst>
              <a:gd name="T0" fmla="*/ 0 w 2900"/>
              <a:gd name="T1" fmla="*/ 604 h 604"/>
              <a:gd name="T2" fmla="*/ 1010 w 2900"/>
              <a:gd name="T3" fmla="*/ 19 h 604"/>
              <a:gd name="T4" fmla="*/ 2071 w 2900"/>
              <a:gd name="T5" fmla="*/ 489 h 604"/>
              <a:gd name="T6" fmla="*/ 2900 w 2900"/>
              <a:gd name="T7" fmla="*/ 489 h 604"/>
              <a:gd name="T8" fmla="*/ 0 60000 65536"/>
              <a:gd name="T9" fmla="*/ 0 60000 65536"/>
              <a:gd name="T10" fmla="*/ 0 60000 65536"/>
              <a:gd name="T11" fmla="*/ 0 60000 65536"/>
              <a:gd name="T12" fmla="*/ 0 w 2900"/>
              <a:gd name="T13" fmla="*/ 0 h 604"/>
              <a:gd name="T14" fmla="*/ 2900 w 2900"/>
              <a:gd name="T15" fmla="*/ 604 h 60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00" h="604">
                <a:moveTo>
                  <a:pt x="0" y="604"/>
                </a:moveTo>
                <a:cubicBezTo>
                  <a:pt x="168" y="508"/>
                  <a:pt x="665" y="38"/>
                  <a:pt x="1010" y="19"/>
                </a:cubicBezTo>
                <a:cubicBezTo>
                  <a:pt x="1355" y="0"/>
                  <a:pt x="1756" y="411"/>
                  <a:pt x="2071" y="489"/>
                </a:cubicBezTo>
                <a:cubicBezTo>
                  <a:pt x="2386" y="567"/>
                  <a:pt x="2762" y="489"/>
                  <a:pt x="2900" y="489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5619" name="Freeform 19"/>
          <p:cNvSpPr>
            <a:spLocks/>
          </p:cNvSpPr>
          <p:nvPr/>
        </p:nvSpPr>
        <p:spPr bwMode="auto">
          <a:xfrm>
            <a:off x="957263" y="2220913"/>
            <a:ext cx="4665662" cy="1057275"/>
          </a:xfrm>
          <a:custGeom>
            <a:avLst/>
            <a:gdLst>
              <a:gd name="T0" fmla="*/ 0 w 2939"/>
              <a:gd name="T1" fmla="*/ 666 h 666"/>
              <a:gd name="T2" fmla="*/ 1014 w 2939"/>
              <a:gd name="T3" fmla="*/ 33 h 666"/>
              <a:gd name="T4" fmla="*/ 2033 w 2939"/>
              <a:gd name="T5" fmla="*/ 467 h 666"/>
              <a:gd name="T6" fmla="*/ 2939 w 2939"/>
              <a:gd name="T7" fmla="*/ 457 h 666"/>
              <a:gd name="T8" fmla="*/ 0 60000 65536"/>
              <a:gd name="T9" fmla="*/ 0 60000 65536"/>
              <a:gd name="T10" fmla="*/ 0 60000 65536"/>
              <a:gd name="T11" fmla="*/ 0 60000 65536"/>
              <a:gd name="T12" fmla="*/ 0 w 2939"/>
              <a:gd name="T13" fmla="*/ 0 h 666"/>
              <a:gd name="T14" fmla="*/ 2939 w 2939"/>
              <a:gd name="T15" fmla="*/ 666 h 6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39" h="666">
                <a:moveTo>
                  <a:pt x="0" y="666"/>
                </a:moveTo>
                <a:cubicBezTo>
                  <a:pt x="334" y="361"/>
                  <a:pt x="675" y="66"/>
                  <a:pt x="1014" y="33"/>
                </a:cubicBezTo>
                <a:cubicBezTo>
                  <a:pt x="1353" y="0"/>
                  <a:pt x="1712" y="396"/>
                  <a:pt x="2033" y="467"/>
                </a:cubicBezTo>
                <a:cubicBezTo>
                  <a:pt x="2354" y="538"/>
                  <a:pt x="2750" y="459"/>
                  <a:pt x="2939" y="457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5620" name="Freeform 20"/>
          <p:cNvSpPr>
            <a:spLocks/>
          </p:cNvSpPr>
          <p:nvPr/>
        </p:nvSpPr>
        <p:spPr bwMode="auto">
          <a:xfrm>
            <a:off x="787400" y="1881188"/>
            <a:ext cx="4794250" cy="1389062"/>
          </a:xfrm>
          <a:custGeom>
            <a:avLst/>
            <a:gdLst>
              <a:gd name="T0" fmla="*/ 116 w 3020"/>
              <a:gd name="T1" fmla="*/ 875 h 875"/>
              <a:gd name="T2" fmla="*/ 0 w 3020"/>
              <a:gd name="T3" fmla="*/ 671 h 875"/>
              <a:gd name="T4" fmla="*/ 344 w 3020"/>
              <a:gd name="T5" fmla="*/ 402 h 875"/>
              <a:gd name="T6" fmla="*/ 503 w 3020"/>
              <a:gd name="T7" fmla="*/ 282 h 875"/>
              <a:gd name="T8" fmla="*/ 705 w 3020"/>
              <a:gd name="T9" fmla="*/ 149 h 875"/>
              <a:gd name="T10" fmla="*/ 950 w 3020"/>
              <a:gd name="T11" fmla="*/ 33 h 875"/>
              <a:gd name="T12" fmla="*/ 1103 w 3020"/>
              <a:gd name="T13" fmla="*/ 0 h 875"/>
              <a:gd name="T14" fmla="*/ 1298 w 3020"/>
              <a:gd name="T15" fmla="*/ 27 h 875"/>
              <a:gd name="T16" fmla="*/ 1477 w 3020"/>
              <a:gd name="T17" fmla="*/ 104 h 875"/>
              <a:gd name="T18" fmla="*/ 1703 w 3020"/>
              <a:gd name="T19" fmla="*/ 240 h 875"/>
              <a:gd name="T20" fmla="*/ 1883 w 3020"/>
              <a:gd name="T21" fmla="*/ 339 h 875"/>
              <a:gd name="T22" fmla="*/ 1994 w 3020"/>
              <a:gd name="T23" fmla="*/ 405 h 875"/>
              <a:gd name="T24" fmla="*/ 2157 w 3020"/>
              <a:gd name="T25" fmla="*/ 467 h 875"/>
              <a:gd name="T26" fmla="*/ 2306 w 3020"/>
              <a:gd name="T27" fmla="*/ 501 h 875"/>
              <a:gd name="T28" fmla="*/ 2441 w 3020"/>
              <a:gd name="T29" fmla="*/ 507 h 875"/>
              <a:gd name="T30" fmla="*/ 2565 w 3020"/>
              <a:gd name="T31" fmla="*/ 512 h 875"/>
              <a:gd name="T32" fmla="*/ 2747 w 3020"/>
              <a:gd name="T33" fmla="*/ 489 h 875"/>
              <a:gd name="T34" fmla="*/ 2882 w 3020"/>
              <a:gd name="T35" fmla="*/ 474 h 875"/>
              <a:gd name="T36" fmla="*/ 3019 w 3020"/>
              <a:gd name="T37" fmla="*/ 467 h 875"/>
              <a:gd name="T38" fmla="*/ 3020 w 3020"/>
              <a:gd name="T39" fmla="*/ 663 h 875"/>
              <a:gd name="T40" fmla="*/ 2921 w 3020"/>
              <a:gd name="T41" fmla="*/ 675 h 875"/>
              <a:gd name="T42" fmla="*/ 2792 w 3020"/>
              <a:gd name="T43" fmla="*/ 694 h 875"/>
              <a:gd name="T44" fmla="*/ 2656 w 3020"/>
              <a:gd name="T45" fmla="*/ 694 h 875"/>
              <a:gd name="T46" fmla="*/ 2516 w 3020"/>
              <a:gd name="T47" fmla="*/ 708 h 875"/>
              <a:gd name="T48" fmla="*/ 2348 w 3020"/>
              <a:gd name="T49" fmla="*/ 705 h 875"/>
              <a:gd name="T50" fmla="*/ 2157 w 3020"/>
              <a:gd name="T51" fmla="*/ 694 h 875"/>
              <a:gd name="T52" fmla="*/ 1955 w 3020"/>
              <a:gd name="T53" fmla="*/ 609 h 875"/>
              <a:gd name="T54" fmla="*/ 1794 w 3020"/>
              <a:gd name="T55" fmla="*/ 512 h 875"/>
              <a:gd name="T56" fmla="*/ 1613 w 3020"/>
              <a:gd name="T57" fmla="*/ 422 h 875"/>
              <a:gd name="T58" fmla="*/ 1477 w 3020"/>
              <a:gd name="T59" fmla="*/ 331 h 875"/>
              <a:gd name="T60" fmla="*/ 1340 w 3020"/>
              <a:gd name="T61" fmla="*/ 285 h 875"/>
              <a:gd name="T62" fmla="*/ 1204 w 3020"/>
              <a:gd name="T63" fmla="*/ 240 h 875"/>
              <a:gd name="T64" fmla="*/ 1061 w 3020"/>
              <a:gd name="T65" fmla="*/ 246 h 875"/>
              <a:gd name="T66" fmla="*/ 932 w 3020"/>
              <a:gd name="T67" fmla="*/ 285 h 875"/>
              <a:gd name="T68" fmla="*/ 788 w 3020"/>
              <a:gd name="T69" fmla="*/ 348 h 875"/>
              <a:gd name="T70" fmla="*/ 660 w 3020"/>
              <a:gd name="T71" fmla="*/ 422 h 875"/>
              <a:gd name="T72" fmla="*/ 545 w 3020"/>
              <a:gd name="T73" fmla="*/ 507 h 875"/>
              <a:gd name="T74" fmla="*/ 433 w 3020"/>
              <a:gd name="T75" fmla="*/ 603 h 875"/>
              <a:gd name="T76" fmla="*/ 256 w 3020"/>
              <a:gd name="T77" fmla="*/ 735 h 875"/>
              <a:gd name="T78" fmla="*/ 252 w 3020"/>
              <a:gd name="T79" fmla="*/ 739 h 875"/>
              <a:gd name="T80" fmla="*/ 116 w 3020"/>
              <a:gd name="T81" fmla="*/ 875 h 875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3020"/>
              <a:gd name="T124" fmla="*/ 0 h 875"/>
              <a:gd name="T125" fmla="*/ 3020 w 3020"/>
              <a:gd name="T126" fmla="*/ 875 h 875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3020" h="875">
                <a:moveTo>
                  <a:pt x="116" y="875"/>
                </a:moveTo>
                <a:lnTo>
                  <a:pt x="0" y="671"/>
                </a:lnTo>
                <a:lnTo>
                  <a:pt x="344" y="402"/>
                </a:lnTo>
                <a:lnTo>
                  <a:pt x="503" y="282"/>
                </a:lnTo>
                <a:lnTo>
                  <a:pt x="705" y="149"/>
                </a:lnTo>
                <a:lnTo>
                  <a:pt x="950" y="33"/>
                </a:lnTo>
                <a:lnTo>
                  <a:pt x="1103" y="0"/>
                </a:lnTo>
                <a:lnTo>
                  <a:pt x="1298" y="27"/>
                </a:lnTo>
                <a:lnTo>
                  <a:pt x="1477" y="104"/>
                </a:lnTo>
                <a:lnTo>
                  <a:pt x="1703" y="240"/>
                </a:lnTo>
                <a:lnTo>
                  <a:pt x="1883" y="339"/>
                </a:lnTo>
                <a:lnTo>
                  <a:pt x="1994" y="405"/>
                </a:lnTo>
                <a:lnTo>
                  <a:pt x="2157" y="467"/>
                </a:lnTo>
                <a:lnTo>
                  <a:pt x="2306" y="501"/>
                </a:lnTo>
                <a:lnTo>
                  <a:pt x="2441" y="507"/>
                </a:lnTo>
                <a:lnTo>
                  <a:pt x="2565" y="512"/>
                </a:lnTo>
                <a:lnTo>
                  <a:pt x="2747" y="489"/>
                </a:lnTo>
                <a:lnTo>
                  <a:pt x="2882" y="474"/>
                </a:lnTo>
                <a:lnTo>
                  <a:pt x="3019" y="467"/>
                </a:lnTo>
                <a:lnTo>
                  <a:pt x="3020" y="663"/>
                </a:lnTo>
                <a:lnTo>
                  <a:pt x="2921" y="675"/>
                </a:lnTo>
                <a:lnTo>
                  <a:pt x="2792" y="694"/>
                </a:lnTo>
                <a:lnTo>
                  <a:pt x="2656" y="694"/>
                </a:lnTo>
                <a:lnTo>
                  <a:pt x="2516" y="708"/>
                </a:lnTo>
                <a:lnTo>
                  <a:pt x="2348" y="705"/>
                </a:lnTo>
                <a:lnTo>
                  <a:pt x="2157" y="694"/>
                </a:lnTo>
                <a:lnTo>
                  <a:pt x="1955" y="609"/>
                </a:lnTo>
                <a:lnTo>
                  <a:pt x="1794" y="512"/>
                </a:lnTo>
                <a:lnTo>
                  <a:pt x="1613" y="422"/>
                </a:lnTo>
                <a:lnTo>
                  <a:pt x="1477" y="331"/>
                </a:lnTo>
                <a:lnTo>
                  <a:pt x="1340" y="285"/>
                </a:lnTo>
                <a:lnTo>
                  <a:pt x="1204" y="240"/>
                </a:lnTo>
                <a:lnTo>
                  <a:pt x="1061" y="246"/>
                </a:lnTo>
                <a:lnTo>
                  <a:pt x="932" y="285"/>
                </a:lnTo>
                <a:lnTo>
                  <a:pt x="788" y="348"/>
                </a:lnTo>
                <a:lnTo>
                  <a:pt x="660" y="422"/>
                </a:lnTo>
                <a:lnTo>
                  <a:pt x="545" y="507"/>
                </a:lnTo>
                <a:lnTo>
                  <a:pt x="433" y="603"/>
                </a:lnTo>
                <a:lnTo>
                  <a:pt x="256" y="735"/>
                </a:lnTo>
                <a:lnTo>
                  <a:pt x="252" y="739"/>
                </a:lnTo>
                <a:lnTo>
                  <a:pt x="116" y="875"/>
                </a:lnTo>
                <a:close/>
              </a:path>
            </a:pathLst>
          </a:custGeom>
          <a:solidFill>
            <a:srgbClr val="FF0000">
              <a:alpha val="39999"/>
            </a:srgbClr>
          </a:solidFill>
          <a:ln w="9525" cap="flat" cmpd="sng">
            <a:noFill/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1042988" y="2190750"/>
            <a:ext cx="647700" cy="1008063"/>
            <a:chOff x="1383" y="1752"/>
            <a:chExt cx="408" cy="635"/>
          </a:xfrm>
        </p:grpSpPr>
        <p:sp>
          <p:nvSpPr>
            <p:cNvPr id="24603" name="Line 21"/>
            <p:cNvSpPr>
              <a:spLocks noChangeShapeType="1"/>
            </p:cNvSpPr>
            <p:nvPr/>
          </p:nvSpPr>
          <p:spPr bwMode="auto">
            <a:xfrm>
              <a:off x="1383" y="1752"/>
              <a:ext cx="136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4604" name="Line 22"/>
            <p:cNvSpPr>
              <a:spLocks noChangeShapeType="1"/>
            </p:cNvSpPr>
            <p:nvPr/>
          </p:nvSpPr>
          <p:spPr bwMode="auto">
            <a:xfrm flipH="1" flipV="1">
              <a:off x="1655" y="2160"/>
              <a:ext cx="136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2555875" y="1470025"/>
            <a:ext cx="0" cy="1296988"/>
            <a:chOff x="2336" y="1298"/>
            <a:chExt cx="0" cy="817"/>
          </a:xfrm>
        </p:grpSpPr>
        <p:sp>
          <p:nvSpPr>
            <p:cNvPr id="24601" name="Line 23"/>
            <p:cNvSpPr>
              <a:spLocks noChangeShapeType="1"/>
            </p:cNvSpPr>
            <p:nvPr/>
          </p:nvSpPr>
          <p:spPr bwMode="auto">
            <a:xfrm>
              <a:off x="2336" y="1298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4602" name="Line 24"/>
            <p:cNvSpPr>
              <a:spLocks noChangeShapeType="1"/>
            </p:cNvSpPr>
            <p:nvPr/>
          </p:nvSpPr>
          <p:spPr bwMode="auto">
            <a:xfrm flipV="1">
              <a:off x="2336" y="1797"/>
              <a:ext cx="0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3203575" y="1830388"/>
            <a:ext cx="503238" cy="1079500"/>
            <a:chOff x="2744" y="1525"/>
            <a:chExt cx="317" cy="680"/>
          </a:xfrm>
        </p:grpSpPr>
        <p:sp>
          <p:nvSpPr>
            <p:cNvPr id="24599" name="Line 25"/>
            <p:cNvSpPr>
              <a:spLocks noChangeShapeType="1"/>
            </p:cNvSpPr>
            <p:nvPr/>
          </p:nvSpPr>
          <p:spPr bwMode="auto">
            <a:xfrm flipH="1">
              <a:off x="2925" y="1525"/>
              <a:ext cx="136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4600" name="Line 26"/>
            <p:cNvSpPr>
              <a:spLocks noChangeShapeType="1"/>
            </p:cNvSpPr>
            <p:nvPr/>
          </p:nvSpPr>
          <p:spPr bwMode="auto">
            <a:xfrm flipV="1">
              <a:off x="2744" y="2024"/>
              <a:ext cx="91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4714875" y="2262188"/>
            <a:ext cx="0" cy="1152525"/>
            <a:chOff x="3696" y="1797"/>
            <a:chExt cx="0" cy="726"/>
          </a:xfrm>
        </p:grpSpPr>
        <p:sp>
          <p:nvSpPr>
            <p:cNvPr id="24597" name="Line 27"/>
            <p:cNvSpPr>
              <a:spLocks noChangeShapeType="1"/>
            </p:cNvSpPr>
            <p:nvPr/>
          </p:nvSpPr>
          <p:spPr bwMode="auto">
            <a:xfrm>
              <a:off x="3696" y="1797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4598" name="Line 28"/>
            <p:cNvSpPr>
              <a:spLocks noChangeShapeType="1"/>
            </p:cNvSpPr>
            <p:nvPr/>
          </p:nvSpPr>
          <p:spPr bwMode="auto">
            <a:xfrm flipV="1">
              <a:off x="3696" y="2296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395288" y="5013325"/>
            <a:ext cx="8208962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pt-BR" sz="2000" dirty="0">
                <a:solidFill>
                  <a:srgbClr val="0000FF"/>
                </a:solidFill>
              </a:rPr>
              <a:t>As tolerâncias de Perfil podem vir </a:t>
            </a:r>
            <a:r>
              <a:rPr lang="pt-BR" sz="2000" b="1" dirty="0">
                <a:solidFill>
                  <a:srgbClr val="0000FF"/>
                </a:solidFill>
              </a:rPr>
              <a:t>sem Datum</a:t>
            </a:r>
            <a:r>
              <a:rPr lang="pt-BR" sz="2000" dirty="0">
                <a:solidFill>
                  <a:srgbClr val="0000FF"/>
                </a:solidFill>
              </a:rPr>
              <a:t> (controle de forma) ou </a:t>
            </a:r>
            <a:r>
              <a:rPr lang="pt-BR" sz="2000" b="1" dirty="0">
                <a:solidFill>
                  <a:srgbClr val="0000FF"/>
                </a:solidFill>
              </a:rPr>
              <a:t>com Datum</a:t>
            </a:r>
            <a:r>
              <a:rPr lang="pt-BR" sz="2000" dirty="0">
                <a:solidFill>
                  <a:srgbClr val="0000FF"/>
                </a:solidFill>
              </a:rPr>
              <a:t> (Controle de forma, orientação e localização). A zona de tolerância pode ser simétrica (como neste exemplo) ou assimétrica.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00139 C 0.00851 -0.0125 0.04254 -0.05115 0.05903 -0.06782 C 0.07553 -0.08449 0.08473 -0.09259 0.09775 -0.10185 C 0.11077 -0.11111 0.12448 -0.11921 0.13698 -0.12407 C 0.14948 -0.12893 0.16164 -0.13171 0.17275 -0.13148 C 0.18386 -0.13125 0.19237 -0.12847 0.204 -0.12314 C 0.21563 -0.11782 0.22969 -0.10856 0.24254 -0.09953 C 0.25539 -0.09051 0.26806 -0.07893 0.28108 -0.06898 C 0.2941 -0.05902 0.3073 -0.04768 0.32101 -0.03981 C 0.33473 -0.03194 0.3507 -0.02569 0.36303 -0.02222 C 0.37535 -0.01875 0.38525 -0.0199 0.39532 -0.01944 C 0.40539 -0.01898 0.4132 -0.01921 0.42344 -0.0199 C 0.43368 -0.0206 0.4474 -0.02199 0.45678 -0.02314 C 0.46615 -0.0243 0.47223 -0.02523 0.47969 -0.02639 C 0.48716 -0.02754 0.49705 -0.02939 0.50157 -0.03009 " pathEditMode="relative" rAng="0" ptsTypes="aaaaaaaaaaaaaaa">
                                      <p:cBhvr>
                                        <p:cTn id="6" dur="2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00" y="-6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5" grpId="0" animBg="1"/>
      <p:bldP spid="25617" grpId="0" animBg="1"/>
      <p:bldP spid="25619" grpId="0" animBg="1"/>
      <p:bldP spid="25620" grpId="0" animBg="1"/>
      <p:bldP spid="2563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50825" y="404813"/>
            <a:ext cx="2051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/>
              <a:t>CIRCULARIDADE</a:t>
            </a:r>
          </a:p>
        </p:txBody>
      </p:sp>
      <p:graphicFrame>
        <p:nvGraphicFramePr>
          <p:cNvPr id="18436" name="Group 4"/>
          <p:cNvGraphicFramePr>
            <a:graphicFrameLocks noGrp="1"/>
          </p:cNvGraphicFramePr>
          <p:nvPr/>
        </p:nvGraphicFramePr>
        <p:xfrm>
          <a:off x="5940425" y="1628775"/>
          <a:ext cx="1296988" cy="509588"/>
        </p:xfrm>
        <a:graphic>
          <a:graphicData uri="http://schemas.openxmlformats.org/drawingml/2006/table">
            <a:tbl>
              <a:tblPr/>
              <a:tblGrid>
                <a:gridCol w="64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9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GDT" pitchFamily="2" charset="0"/>
                          <a:cs typeface="Arial" charset="0"/>
                        </a:rPr>
                        <a:t>e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611" name="Oval 13"/>
          <p:cNvSpPr>
            <a:spLocks noChangeAspect="1" noChangeArrowheads="1"/>
          </p:cNvSpPr>
          <p:nvPr/>
        </p:nvSpPr>
        <p:spPr bwMode="auto">
          <a:xfrm>
            <a:off x="2411413" y="2420938"/>
            <a:ext cx="2879725" cy="28797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5612" name="Freeform 14"/>
          <p:cNvSpPr>
            <a:spLocks/>
          </p:cNvSpPr>
          <p:nvPr/>
        </p:nvSpPr>
        <p:spPr bwMode="auto">
          <a:xfrm>
            <a:off x="4643438" y="1844675"/>
            <a:ext cx="1296987" cy="792163"/>
          </a:xfrm>
          <a:custGeom>
            <a:avLst/>
            <a:gdLst>
              <a:gd name="T0" fmla="*/ 817 w 817"/>
              <a:gd name="T1" fmla="*/ 0 h 499"/>
              <a:gd name="T2" fmla="*/ 454 w 817"/>
              <a:gd name="T3" fmla="*/ 0 h 499"/>
              <a:gd name="T4" fmla="*/ 0 w 817"/>
              <a:gd name="T5" fmla="*/ 499 h 499"/>
              <a:gd name="T6" fmla="*/ 0 60000 65536"/>
              <a:gd name="T7" fmla="*/ 0 60000 65536"/>
              <a:gd name="T8" fmla="*/ 0 60000 65536"/>
              <a:gd name="T9" fmla="*/ 0 w 817"/>
              <a:gd name="T10" fmla="*/ 0 h 499"/>
              <a:gd name="T11" fmla="*/ 817 w 817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7" h="499">
                <a:moveTo>
                  <a:pt x="817" y="0"/>
                </a:moveTo>
                <a:lnTo>
                  <a:pt x="454" y="0"/>
                </a:lnTo>
                <a:lnTo>
                  <a:pt x="0" y="499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50825" y="404813"/>
            <a:ext cx="2051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/>
              <a:t>CIRCULARIDADE</a:t>
            </a:r>
          </a:p>
        </p:txBody>
      </p:sp>
      <p:sp>
        <p:nvSpPr>
          <p:cNvPr id="26627" name="Freeform 13"/>
          <p:cNvSpPr>
            <a:spLocks/>
          </p:cNvSpPr>
          <p:nvPr/>
        </p:nvSpPr>
        <p:spPr bwMode="auto">
          <a:xfrm>
            <a:off x="2209800" y="2378075"/>
            <a:ext cx="3179763" cy="2987675"/>
          </a:xfrm>
          <a:custGeom>
            <a:avLst/>
            <a:gdLst>
              <a:gd name="T0" fmla="*/ 597 w 2003"/>
              <a:gd name="T1" fmla="*/ 241 h 1882"/>
              <a:gd name="T2" fmla="*/ 869 w 2003"/>
              <a:gd name="T3" fmla="*/ 15 h 1882"/>
              <a:gd name="T4" fmla="*/ 1323 w 2003"/>
              <a:gd name="T5" fmla="*/ 151 h 1882"/>
              <a:gd name="T6" fmla="*/ 1640 w 2003"/>
              <a:gd name="T7" fmla="*/ 377 h 1882"/>
              <a:gd name="T8" fmla="*/ 1867 w 2003"/>
              <a:gd name="T9" fmla="*/ 559 h 1882"/>
              <a:gd name="T10" fmla="*/ 2003 w 2003"/>
              <a:gd name="T11" fmla="*/ 1013 h 1882"/>
              <a:gd name="T12" fmla="*/ 1867 w 2003"/>
              <a:gd name="T13" fmla="*/ 1421 h 1882"/>
              <a:gd name="T14" fmla="*/ 1686 w 2003"/>
              <a:gd name="T15" fmla="*/ 1602 h 1882"/>
              <a:gd name="T16" fmla="*/ 1368 w 2003"/>
              <a:gd name="T17" fmla="*/ 1693 h 1882"/>
              <a:gd name="T18" fmla="*/ 1005 w 2003"/>
              <a:gd name="T19" fmla="*/ 1784 h 1882"/>
              <a:gd name="T20" fmla="*/ 733 w 2003"/>
              <a:gd name="T21" fmla="*/ 1874 h 1882"/>
              <a:gd name="T22" fmla="*/ 370 w 2003"/>
              <a:gd name="T23" fmla="*/ 1738 h 1882"/>
              <a:gd name="T24" fmla="*/ 53 w 2003"/>
              <a:gd name="T25" fmla="*/ 1194 h 1882"/>
              <a:gd name="T26" fmla="*/ 53 w 2003"/>
              <a:gd name="T27" fmla="*/ 650 h 1882"/>
              <a:gd name="T28" fmla="*/ 189 w 2003"/>
              <a:gd name="T29" fmla="*/ 377 h 1882"/>
              <a:gd name="T30" fmla="*/ 597 w 2003"/>
              <a:gd name="T31" fmla="*/ 241 h 188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003"/>
              <a:gd name="T49" fmla="*/ 0 h 1882"/>
              <a:gd name="T50" fmla="*/ 2003 w 2003"/>
              <a:gd name="T51" fmla="*/ 1882 h 188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003" h="1882">
                <a:moveTo>
                  <a:pt x="597" y="241"/>
                </a:moveTo>
                <a:cubicBezTo>
                  <a:pt x="710" y="181"/>
                  <a:pt x="748" y="30"/>
                  <a:pt x="869" y="15"/>
                </a:cubicBezTo>
                <a:cubicBezTo>
                  <a:pt x="990" y="0"/>
                  <a:pt x="1195" y="91"/>
                  <a:pt x="1323" y="151"/>
                </a:cubicBezTo>
                <a:cubicBezTo>
                  <a:pt x="1451" y="211"/>
                  <a:pt x="1549" y="309"/>
                  <a:pt x="1640" y="377"/>
                </a:cubicBezTo>
                <a:cubicBezTo>
                  <a:pt x="1731" y="445"/>
                  <a:pt x="1807" y="453"/>
                  <a:pt x="1867" y="559"/>
                </a:cubicBezTo>
                <a:cubicBezTo>
                  <a:pt x="1927" y="665"/>
                  <a:pt x="2003" y="869"/>
                  <a:pt x="2003" y="1013"/>
                </a:cubicBezTo>
                <a:cubicBezTo>
                  <a:pt x="2003" y="1157"/>
                  <a:pt x="1920" y="1323"/>
                  <a:pt x="1867" y="1421"/>
                </a:cubicBezTo>
                <a:cubicBezTo>
                  <a:pt x="1814" y="1519"/>
                  <a:pt x="1769" y="1557"/>
                  <a:pt x="1686" y="1602"/>
                </a:cubicBezTo>
                <a:cubicBezTo>
                  <a:pt x="1603" y="1647"/>
                  <a:pt x="1481" y="1663"/>
                  <a:pt x="1368" y="1693"/>
                </a:cubicBezTo>
                <a:cubicBezTo>
                  <a:pt x="1255" y="1723"/>
                  <a:pt x="1111" y="1754"/>
                  <a:pt x="1005" y="1784"/>
                </a:cubicBezTo>
                <a:cubicBezTo>
                  <a:pt x="899" y="1814"/>
                  <a:pt x="839" y="1882"/>
                  <a:pt x="733" y="1874"/>
                </a:cubicBezTo>
                <a:cubicBezTo>
                  <a:pt x="627" y="1866"/>
                  <a:pt x="483" y="1851"/>
                  <a:pt x="370" y="1738"/>
                </a:cubicBezTo>
                <a:cubicBezTo>
                  <a:pt x="257" y="1625"/>
                  <a:pt x="106" y="1375"/>
                  <a:pt x="53" y="1194"/>
                </a:cubicBezTo>
                <a:cubicBezTo>
                  <a:pt x="0" y="1013"/>
                  <a:pt x="30" y="786"/>
                  <a:pt x="53" y="650"/>
                </a:cubicBezTo>
                <a:cubicBezTo>
                  <a:pt x="76" y="514"/>
                  <a:pt x="98" y="445"/>
                  <a:pt x="189" y="377"/>
                </a:cubicBezTo>
                <a:cubicBezTo>
                  <a:pt x="280" y="309"/>
                  <a:pt x="484" y="301"/>
                  <a:pt x="597" y="241"/>
                </a:cubicBezTo>
                <a:close/>
              </a:path>
            </a:pathLst>
          </a:custGeom>
          <a:solidFill>
            <a:schemeClr val="bg2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9470" name="Oval 14"/>
          <p:cNvSpPr>
            <a:spLocks noChangeAspect="1" noChangeArrowheads="1"/>
          </p:cNvSpPr>
          <p:nvPr/>
        </p:nvSpPr>
        <p:spPr bwMode="auto">
          <a:xfrm>
            <a:off x="2627313" y="2708275"/>
            <a:ext cx="2339975" cy="23399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9471" name="Oval 15"/>
          <p:cNvSpPr>
            <a:spLocks noChangeAspect="1" noChangeArrowheads="1"/>
          </p:cNvSpPr>
          <p:nvPr/>
        </p:nvSpPr>
        <p:spPr bwMode="auto">
          <a:xfrm>
            <a:off x="2124075" y="2205038"/>
            <a:ext cx="3328988" cy="332898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9472" name="AutoShape 16"/>
          <p:cNvSpPr>
            <a:spLocks noChangeAspect="1" noChangeArrowheads="1"/>
          </p:cNvSpPr>
          <p:nvPr/>
        </p:nvSpPr>
        <p:spPr bwMode="auto">
          <a:xfrm>
            <a:off x="2124075" y="2205038"/>
            <a:ext cx="3327400" cy="3328987"/>
          </a:xfrm>
          <a:custGeom>
            <a:avLst/>
            <a:gdLst>
              <a:gd name="T0" fmla="*/ 1663700 w 21600"/>
              <a:gd name="T1" fmla="*/ 0 h 21600"/>
              <a:gd name="T2" fmla="*/ 487248 w 21600"/>
              <a:gd name="T3" fmla="*/ 487481 h 21600"/>
              <a:gd name="T4" fmla="*/ 0 w 21600"/>
              <a:gd name="T5" fmla="*/ 1664493 h 21600"/>
              <a:gd name="T6" fmla="*/ 487248 w 21600"/>
              <a:gd name="T7" fmla="*/ 2841506 h 21600"/>
              <a:gd name="T8" fmla="*/ 1663700 w 21600"/>
              <a:gd name="T9" fmla="*/ 3328987 h 21600"/>
              <a:gd name="T10" fmla="*/ 2840152 w 21600"/>
              <a:gd name="T11" fmla="*/ 2841506 h 21600"/>
              <a:gd name="T12" fmla="*/ 3327400 w 21600"/>
              <a:gd name="T13" fmla="*/ 1664493 h 21600"/>
              <a:gd name="T14" fmla="*/ 2840152 w 21600"/>
              <a:gd name="T15" fmla="*/ 48748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246" y="10800"/>
                </a:moveTo>
                <a:cubicBezTo>
                  <a:pt x="3246" y="14972"/>
                  <a:pt x="6628" y="18354"/>
                  <a:pt x="10800" y="18354"/>
                </a:cubicBezTo>
                <a:cubicBezTo>
                  <a:pt x="14972" y="18354"/>
                  <a:pt x="18354" y="14972"/>
                  <a:pt x="18354" y="10800"/>
                </a:cubicBezTo>
                <a:cubicBezTo>
                  <a:pt x="18354" y="6628"/>
                  <a:pt x="14972" y="3246"/>
                  <a:pt x="10800" y="3246"/>
                </a:cubicBezTo>
                <a:cubicBezTo>
                  <a:pt x="6628" y="3246"/>
                  <a:pt x="3246" y="6628"/>
                  <a:pt x="3246" y="10800"/>
                </a:cubicBezTo>
                <a:close/>
              </a:path>
            </a:pathLst>
          </a:custGeom>
          <a:solidFill>
            <a:srgbClr val="FF0000">
              <a:alpha val="3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4329113" y="1906588"/>
            <a:ext cx="3155950" cy="1657350"/>
            <a:chOff x="2727" y="1201"/>
            <a:chExt cx="1988" cy="1044"/>
          </a:xfrm>
        </p:grpSpPr>
        <p:sp>
          <p:nvSpPr>
            <p:cNvPr id="26632" name="Line 17"/>
            <p:cNvSpPr>
              <a:spLocks noChangeShapeType="1"/>
            </p:cNvSpPr>
            <p:nvPr/>
          </p:nvSpPr>
          <p:spPr bwMode="auto">
            <a:xfrm flipV="1">
              <a:off x="2727" y="2018"/>
              <a:ext cx="272" cy="2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6633" name="Line 18"/>
            <p:cNvSpPr>
              <a:spLocks noChangeShapeType="1"/>
            </p:cNvSpPr>
            <p:nvPr/>
          </p:nvSpPr>
          <p:spPr bwMode="auto">
            <a:xfrm flipH="1">
              <a:off x="3235" y="1549"/>
              <a:ext cx="317" cy="2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6634" name="Text Box 31"/>
            <p:cNvSpPr txBox="1">
              <a:spLocks noChangeArrowheads="1"/>
            </p:cNvSpPr>
            <p:nvPr/>
          </p:nvSpPr>
          <p:spPr bwMode="auto">
            <a:xfrm>
              <a:off x="3271" y="1201"/>
              <a:ext cx="1444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Erro de circularidade</a:t>
              </a:r>
            </a:p>
          </p:txBody>
        </p:sp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0" grpId="0" animBg="1"/>
      <p:bldP spid="19471" grpId="0" animBg="1"/>
      <p:bldP spid="1947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250825" y="404813"/>
            <a:ext cx="202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/>
              <a:t>CILINDRICIDADE</a:t>
            </a:r>
          </a:p>
        </p:txBody>
      </p:sp>
      <p:graphicFrame>
        <p:nvGraphicFramePr>
          <p:cNvPr id="23555" name="Group 3"/>
          <p:cNvGraphicFramePr>
            <a:graphicFrameLocks noGrp="1"/>
          </p:cNvGraphicFramePr>
          <p:nvPr/>
        </p:nvGraphicFramePr>
        <p:xfrm>
          <a:off x="3708400" y="1196975"/>
          <a:ext cx="1296988" cy="509588"/>
        </p:xfrm>
        <a:graphic>
          <a:graphicData uri="http://schemas.openxmlformats.org/drawingml/2006/table">
            <a:tbl>
              <a:tblPr/>
              <a:tblGrid>
                <a:gridCol w="64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9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GDT" pitchFamily="2" charset="0"/>
                          <a:cs typeface="Arial" charset="0"/>
                        </a:rPr>
                        <a:t>g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567" name="AutoShape 15"/>
          <p:cNvSpPr>
            <a:spLocks noChangeArrowheads="1"/>
          </p:cNvSpPr>
          <p:nvPr/>
        </p:nvSpPr>
        <p:spPr bwMode="auto">
          <a:xfrm>
            <a:off x="1331913" y="1773238"/>
            <a:ext cx="1800225" cy="4032250"/>
          </a:xfrm>
          <a:prstGeom prst="can">
            <a:avLst>
              <a:gd name="adj" fmla="val 32758"/>
            </a:avLst>
          </a:prstGeom>
          <a:solidFill>
            <a:srgbClr val="FF0000">
              <a:alpha val="20000"/>
            </a:srgb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7660" name="Group 24"/>
          <p:cNvGrpSpPr>
            <a:grpSpLocks/>
          </p:cNvGrpSpPr>
          <p:nvPr/>
        </p:nvGrpSpPr>
        <p:grpSpPr bwMode="auto">
          <a:xfrm>
            <a:off x="1346200" y="2408238"/>
            <a:ext cx="1762125" cy="2873375"/>
            <a:chOff x="3243" y="1756"/>
            <a:chExt cx="1518" cy="1664"/>
          </a:xfrm>
        </p:grpSpPr>
        <p:sp>
          <p:nvSpPr>
            <p:cNvPr id="27671" name="Freeform 16"/>
            <p:cNvSpPr>
              <a:spLocks/>
            </p:cNvSpPr>
            <p:nvPr/>
          </p:nvSpPr>
          <p:spPr bwMode="auto">
            <a:xfrm>
              <a:off x="3404" y="1756"/>
              <a:ext cx="1179" cy="279"/>
            </a:xfrm>
            <a:custGeom>
              <a:avLst/>
              <a:gdLst>
                <a:gd name="T0" fmla="*/ 826 w 1179"/>
                <a:gd name="T1" fmla="*/ 38 h 279"/>
                <a:gd name="T2" fmla="*/ 543 w 1179"/>
                <a:gd name="T3" fmla="*/ 19 h 279"/>
                <a:gd name="T4" fmla="*/ 213 w 1179"/>
                <a:gd name="T5" fmla="*/ 38 h 279"/>
                <a:gd name="T6" fmla="*/ 20 w 1179"/>
                <a:gd name="T7" fmla="*/ 168 h 279"/>
                <a:gd name="T8" fmla="*/ 335 w 1179"/>
                <a:gd name="T9" fmla="*/ 265 h 279"/>
                <a:gd name="T10" fmla="*/ 619 w 1179"/>
                <a:gd name="T11" fmla="*/ 255 h 279"/>
                <a:gd name="T12" fmla="*/ 902 w 1179"/>
                <a:gd name="T13" fmla="*/ 208 h 279"/>
                <a:gd name="T14" fmla="*/ 1154 w 1179"/>
                <a:gd name="T15" fmla="*/ 98 h 279"/>
                <a:gd name="T16" fmla="*/ 1053 w 1179"/>
                <a:gd name="T17" fmla="*/ 10 h 279"/>
                <a:gd name="T18" fmla="*/ 826 w 1179"/>
                <a:gd name="T19" fmla="*/ 38 h 27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79"/>
                <a:gd name="T31" fmla="*/ 0 h 279"/>
                <a:gd name="T32" fmla="*/ 1179 w 1179"/>
                <a:gd name="T33" fmla="*/ 279 h 27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79" h="279">
                  <a:moveTo>
                    <a:pt x="826" y="38"/>
                  </a:moveTo>
                  <a:cubicBezTo>
                    <a:pt x="740" y="43"/>
                    <a:pt x="645" y="19"/>
                    <a:pt x="543" y="19"/>
                  </a:cubicBezTo>
                  <a:cubicBezTo>
                    <a:pt x="441" y="19"/>
                    <a:pt x="300" y="13"/>
                    <a:pt x="213" y="38"/>
                  </a:cubicBezTo>
                  <a:cubicBezTo>
                    <a:pt x="126" y="63"/>
                    <a:pt x="0" y="130"/>
                    <a:pt x="20" y="168"/>
                  </a:cubicBezTo>
                  <a:cubicBezTo>
                    <a:pt x="40" y="206"/>
                    <a:pt x="235" y="251"/>
                    <a:pt x="335" y="265"/>
                  </a:cubicBezTo>
                  <a:cubicBezTo>
                    <a:pt x="435" y="279"/>
                    <a:pt x="524" y="264"/>
                    <a:pt x="619" y="255"/>
                  </a:cubicBezTo>
                  <a:cubicBezTo>
                    <a:pt x="714" y="246"/>
                    <a:pt x="813" y="234"/>
                    <a:pt x="902" y="208"/>
                  </a:cubicBezTo>
                  <a:cubicBezTo>
                    <a:pt x="991" y="182"/>
                    <a:pt x="1129" y="131"/>
                    <a:pt x="1154" y="98"/>
                  </a:cubicBezTo>
                  <a:cubicBezTo>
                    <a:pt x="1179" y="65"/>
                    <a:pt x="1108" y="20"/>
                    <a:pt x="1053" y="10"/>
                  </a:cubicBezTo>
                  <a:cubicBezTo>
                    <a:pt x="998" y="0"/>
                    <a:pt x="873" y="32"/>
                    <a:pt x="826" y="38"/>
                  </a:cubicBezTo>
                  <a:close/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7672" name="Freeform 21"/>
            <p:cNvSpPr>
              <a:spLocks/>
            </p:cNvSpPr>
            <p:nvPr/>
          </p:nvSpPr>
          <p:spPr bwMode="auto">
            <a:xfrm>
              <a:off x="3243" y="1922"/>
              <a:ext cx="243" cy="1305"/>
            </a:xfrm>
            <a:custGeom>
              <a:avLst/>
              <a:gdLst>
                <a:gd name="T0" fmla="*/ 180 w 243"/>
                <a:gd name="T1" fmla="*/ 0 h 1305"/>
                <a:gd name="T2" fmla="*/ 213 w 243"/>
                <a:gd name="T3" fmla="*/ 571 h 1305"/>
                <a:gd name="T4" fmla="*/ 0 w 243"/>
                <a:gd name="T5" fmla="*/ 1305 h 1305"/>
                <a:gd name="T6" fmla="*/ 0 60000 65536"/>
                <a:gd name="T7" fmla="*/ 0 60000 65536"/>
                <a:gd name="T8" fmla="*/ 0 60000 65536"/>
                <a:gd name="T9" fmla="*/ 0 w 243"/>
                <a:gd name="T10" fmla="*/ 0 h 1305"/>
                <a:gd name="T11" fmla="*/ 243 w 243"/>
                <a:gd name="T12" fmla="*/ 1305 h 13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3" h="1305">
                  <a:moveTo>
                    <a:pt x="180" y="0"/>
                  </a:moveTo>
                  <a:cubicBezTo>
                    <a:pt x="185" y="95"/>
                    <a:pt x="243" y="354"/>
                    <a:pt x="213" y="571"/>
                  </a:cubicBezTo>
                  <a:cubicBezTo>
                    <a:pt x="183" y="788"/>
                    <a:pt x="44" y="1152"/>
                    <a:pt x="0" y="1305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7673" name="Freeform 22"/>
            <p:cNvSpPr>
              <a:spLocks/>
            </p:cNvSpPr>
            <p:nvPr/>
          </p:nvSpPr>
          <p:spPr bwMode="auto">
            <a:xfrm>
              <a:off x="4563" y="1839"/>
              <a:ext cx="198" cy="1326"/>
            </a:xfrm>
            <a:custGeom>
              <a:avLst/>
              <a:gdLst>
                <a:gd name="T0" fmla="*/ 0 w 198"/>
                <a:gd name="T1" fmla="*/ 0 h 1326"/>
                <a:gd name="T2" fmla="*/ 44 w 198"/>
                <a:gd name="T3" fmla="*/ 609 h 1326"/>
                <a:gd name="T4" fmla="*/ 198 w 198"/>
                <a:gd name="T5" fmla="*/ 1326 h 1326"/>
                <a:gd name="T6" fmla="*/ 0 60000 65536"/>
                <a:gd name="T7" fmla="*/ 0 60000 65536"/>
                <a:gd name="T8" fmla="*/ 0 60000 65536"/>
                <a:gd name="T9" fmla="*/ 0 w 198"/>
                <a:gd name="T10" fmla="*/ 0 h 1326"/>
                <a:gd name="T11" fmla="*/ 198 w 198"/>
                <a:gd name="T12" fmla="*/ 1326 h 13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8" h="1326">
                  <a:moveTo>
                    <a:pt x="0" y="0"/>
                  </a:moveTo>
                  <a:cubicBezTo>
                    <a:pt x="7" y="101"/>
                    <a:pt x="11" y="388"/>
                    <a:pt x="44" y="609"/>
                  </a:cubicBezTo>
                  <a:cubicBezTo>
                    <a:pt x="77" y="830"/>
                    <a:pt x="166" y="1177"/>
                    <a:pt x="198" y="1326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7674" name="Freeform 23"/>
            <p:cNvSpPr>
              <a:spLocks/>
            </p:cNvSpPr>
            <p:nvPr/>
          </p:nvSpPr>
          <p:spPr bwMode="auto">
            <a:xfrm>
              <a:off x="3243" y="3165"/>
              <a:ext cx="1518" cy="255"/>
            </a:xfrm>
            <a:custGeom>
              <a:avLst/>
              <a:gdLst>
                <a:gd name="T0" fmla="*/ 1518 w 1518"/>
                <a:gd name="T1" fmla="*/ 0 h 255"/>
                <a:gd name="T2" fmla="*/ 1179 w 1518"/>
                <a:gd name="T3" fmla="*/ 156 h 255"/>
                <a:gd name="T4" fmla="*/ 771 w 1518"/>
                <a:gd name="T5" fmla="*/ 247 h 255"/>
                <a:gd name="T6" fmla="*/ 363 w 1518"/>
                <a:gd name="T7" fmla="*/ 202 h 255"/>
                <a:gd name="T8" fmla="*/ 0 w 1518"/>
                <a:gd name="T9" fmla="*/ 66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18"/>
                <a:gd name="T16" fmla="*/ 0 h 255"/>
                <a:gd name="T17" fmla="*/ 1518 w 151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18" h="255">
                  <a:moveTo>
                    <a:pt x="1518" y="0"/>
                  </a:moveTo>
                  <a:cubicBezTo>
                    <a:pt x="1462" y="26"/>
                    <a:pt x="1303" y="115"/>
                    <a:pt x="1179" y="156"/>
                  </a:cubicBezTo>
                  <a:cubicBezTo>
                    <a:pt x="1055" y="197"/>
                    <a:pt x="907" y="239"/>
                    <a:pt x="771" y="247"/>
                  </a:cubicBezTo>
                  <a:cubicBezTo>
                    <a:pt x="635" y="255"/>
                    <a:pt x="491" y="232"/>
                    <a:pt x="363" y="202"/>
                  </a:cubicBezTo>
                  <a:cubicBezTo>
                    <a:pt x="235" y="172"/>
                    <a:pt x="117" y="119"/>
                    <a:pt x="0" y="66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3577" name="AutoShape 25"/>
          <p:cNvSpPr>
            <a:spLocks noChangeArrowheads="1"/>
          </p:cNvSpPr>
          <p:nvPr/>
        </p:nvSpPr>
        <p:spPr bwMode="auto">
          <a:xfrm>
            <a:off x="1619250" y="1916113"/>
            <a:ext cx="1223963" cy="3671887"/>
          </a:xfrm>
          <a:prstGeom prst="can">
            <a:avLst>
              <a:gd name="adj" fmla="val 21528"/>
            </a:avLst>
          </a:prstGeom>
          <a:solidFill>
            <a:srgbClr val="0000FF">
              <a:alpha val="20000"/>
            </a:srgb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81" name="AutoShape 29"/>
          <p:cNvSpPr>
            <a:spLocks noChangeArrowheads="1"/>
          </p:cNvSpPr>
          <p:nvPr/>
        </p:nvSpPr>
        <p:spPr bwMode="auto">
          <a:xfrm>
            <a:off x="5653088" y="2060575"/>
            <a:ext cx="1800225" cy="3598863"/>
          </a:xfrm>
          <a:prstGeom prst="can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87" name="AutoShape 35"/>
          <p:cNvSpPr>
            <a:spLocks noChangeArrowheads="1"/>
          </p:cNvSpPr>
          <p:nvPr/>
        </p:nvSpPr>
        <p:spPr bwMode="auto">
          <a:xfrm>
            <a:off x="5940425" y="2060575"/>
            <a:ext cx="1223963" cy="3600450"/>
          </a:xfrm>
          <a:prstGeom prst="can">
            <a:avLst>
              <a:gd name="adj" fmla="val 0"/>
            </a:avLst>
          </a:prstGeom>
          <a:solidFill>
            <a:srgbClr val="0000FF">
              <a:alpha val="20000"/>
            </a:srgb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88" name="Line 36"/>
          <p:cNvSpPr>
            <a:spLocks noChangeShapeType="1"/>
          </p:cNvSpPr>
          <p:nvPr/>
        </p:nvSpPr>
        <p:spPr bwMode="auto">
          <a:xfrm>
            <a:off x="5219700" y="3429000"/>
            <a:ext cx="4333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89" name="Line 37"/>
          <p:cNvSpPr>
            <a:spLocks noChangeShapeType="1"/>
          </p:cNvSpPr>
          <p:nvPr/>
        </p:nvSpPr>
        <p:spPr bwMode="auto">
          <a:xfrm flipH="1">
            <a:off x="5940425" y="3429000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4068763" y="2708275"/>
            <a:ext cx="15049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Erro de </a:t>
            </a:r>
            <a:br>
              <a:rPr lang="pt-BR"/>
            </a:br>
            <a:r>
              <a:rPr lang="pt-BR"/>
              <a:t>cilindricidade</a:t>
            </a:r>
          </a:p>
        </p:txBody>
      </p:sp>
      <p:sp>
        <p:nvSpPr>
          <p:cNvPr id="27667" name="Freeform 41"/>
          <p:cNvSpPr>
            <a:spLocks/>
          </p:cNvSpPr>
          <p:nvPr/>
        </p:nvSpPr>
        <p:spPr bwMode="auto">
          <a:xfrm>
            <a:off x="5651500" y="2781300"/>
            <a:ext cx="282575" cy="2252663"/>
          </a:xfrm>
          <a:custGeom>
            <a:avLst/>
            <a:gdLst>
              <a:gd name="T0" fmla="*/ 180 w 243"/>
              <a:gd name="T1" fmla="*/ 0 h 1305"/>
              <a:gd name="T2" fmla="*/ 213 w 243"/>
              <a:gd name="T3" fmla="*/ 571 h 1305"/>
              <a:gd name="T4" fmla="*/ 0 w 243"/>
              <a:gd name="T5" fmla="*/ 1305 h 1305"/>
              <a:gd name="T6" fmla="*/ 0 60000 65536"/>
              <a:gd name="T7" fmla="*/ 0 60000 65536"/>
              <a:gd name="T8" fmla="*/ 0 60000 65536"/>
              <a:gd name="T9" fmla="*/ 0 w 243"/>
              <a:gd name="T10" fmla="*/ 0 h 1305"/>
              <a:gd name="T11" fmla="*/ 243 w 243"/>
              <a:gd name="T12" fmla="*/ 1305 h 13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3" h="1305">
                <a:moveTo>
                  <a:pt x="180" y="0"/>
                </a:moveTo>
                <a:cubicBezTo>
                  <a:pt x="185" y="95"/>
                  <a:pt x="243" y="354"/>
                  <a:pt x="213" y="571"/>
                </a:cubicBezTo>
                <a:cubicBezTo>
                  <a:pt x="183" y="788"/>
                  <a:pt x="44" y="1152"/>
                  <a:pt x="0" y="1305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7668" name="Freeform 42"/>
          <p:cNvSpPr>
            <a:spLocks/>
          </p:cNvSpPr>
          <p:nvPr/>
        </p:nvSpPr>
        <p:spPr bwMode="auto">
          <a:xfrm>
            <a:off x="7192963" y="2781300"/>
            <a:ext cx="222250" cy="2233613"/>
          </a:xfrm>
          <a:custGeom>
            <a:avLst/>
            <a:gdLst>
              <a:gd name="T0" fmla="*/ 0 w 140"/>
              <a:gd name="T1" fmla="*/ 0 h 1407"/>
              <a:gd name="T2" fmla="*/ 32 w 140"/>
              <a:gd name="T3" fmla="*/ 663 h 1407"/>
              <a:gd name="T4" fmla="*/ 140 w 140"/>
              <a:gd name="T5" fmla="*/ 1407 h 1407"/>
              <a:gd name="T6" fmla="*/ 0 60000 65536"/>
              <a:gd name="T7" fmla="*/ 0 60000 65536"/>
              <a:gd name="T8" fmla="*/ 0 60000 65536"/>
              <a:gd name="T9" fmla="*/ 0 w 140"/>
              <a:gd name="T10" fmla="*/ 0 h 1407"/>
              <a:gd name="T11" fmla="*/ 140 w 140"/>
              <a:gd name="T12" fmla="*/ 1407 h 14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0" h="1407">
                <a:moveTo>
                  <a:pt x="0" y="0"/>
                </a:moveTo>
                <a:cubicBezTo>
                  <a:pt x="5" y="110"/>
                  <a:pt x="9" y="429"/>
                  <a:pt x="32" y="663"/>
                </a:cubicBezTo>
                <a:cubicBezTo>
                  <a:pt x="55" y="897"/>
                  <a:pt x="117" y="1252"/>
                  <a:pt x="140" y="1407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7669" name="Line 44"/>
          <p:cNvSpPr>
            <a:spLocks noChangeShapeType="1"/>
          </p:cNvSpPr>
          <p:nvPr/>
        </p:nvSpPr>
        <p:spPr bwMode="auto">
          <a:xfrm>
            <a:off x="5848350" y="2781300"/>
            <a:ext cx="13684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7670" name="Freeform 45"/>
          <p:cNvSpPr>
            <a:spLocks/>
          </p:cNvSpPr>
          <p:nvPr/>
        </p:nvSpPr>
        <p:spPr bwMode="auto">
          <a:xfrm>
            <a:off x="5651500" y="5013325"/>
            <a:ext cx="1773238" cy="1588"/>
          </a:xfrm>
          <a:custGeom>
            <a:avLst/>
            <a:gdLst>
              <a:gd name="T0" fmla="*/ 0 w 1117"/>
              <a:gd name="T1" fmla="*/ 0 h 1"/>
              <a:gd name="T2" fmla="*/ 1117 w 1117"/>
              <a:gd name="T3" fmla="*/ 1 h 1"/>
              <a:gd name="T4" fmla="*/ 0 60000 65536"/>
              <a:gd name="T5" fmla="*/ 0 60000 65536"/>
              <a:gd name="T6" fmla="*/ 0 w 1117"/>
              <a:gd name="T7" fmla="*/ 0 h 1"/>
              <a:gd name="T8" fmla="*/ 1117 w 1117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17" h="1">
                <a:moveTo>
                  <a:pt x="0" y="0"/>
                </a:moveTo>
                <a:lnTo>
                  <a:pt x="1117" y="1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23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23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3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23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1000"/>
                                        <p:tgtEl>
                                          <p:spTgt spid="23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7" grpId="0" animBg="1"/>
      <p:bldP spid="23577" grpId="0" animBg="1"/>
      <p:bldP spid="23581" grpId="0" animBg="1"/>
      <p:bldP spid="23587" grpId="0" animBg="1"/>
      <p:bldP spid="23588" grpId="0" animBg="1"/>
      <p:bldP spid="23589" grpId="0" animBg="1"/>
      <p:bldP spid="2359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31"/>
          <p:cNvSpPr>
            <a:spLocks noChangeShapeType="1"/>
          </p:cNvSpPr>
          <p:nvPr/>
        </p:nvSpPr>
        <p:spPr bwMode="auto">
          <a:xfrm flipH="1">
            <a:off x="2484438" y="2565400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75" name="Freeform 47"/>
          <p:cNvSpPr>
            <a:spLocks/>
          </p:cNvSpPr>
          <p:nvPr/>
        </p:nvSpPr>
        <p:spPr bwMode="auto">
          <a:xfrm>
            <a:off x="2195513" y="1700213"/>
            <a:ext cx="431800" cy="865187"/>
          </a:xfrm>
          <a:custGeom>
            <a:avLst/>
            <a:gdLst>
              <a:gd name="T0" fmla="*/ 272 w 272"/>
              <a:gd name="T1" fmla="*/ 0 h 545"/>
              <a:gd name="T2" fmla="*/ 0 w 272"/>
              <a:gd name="T3" fmla="*/ 0 h 545"/>
              <a:gd name="T4" fmla="*/ 0 w 272"/>
              <a:gd name="T5" fmla="*/ 545 h 545"/>
              <a:gd name="T6" fmla="*/ 0 60000 65536"/>
              <a:gd name="T7" fmla="*/ 0 60000 65536"/>
              <a:gd name="T8" fmla="*/ 0 60000 65536"/>
              <a:gd name="T9" fmla="*/ 0 w 272"/>
              <a:gd name="T10" fmla="*/ 0 h 545"/>
              <a:gd name="T11" fmla="*/ 272 w 272"/>
              <a:gd name="T12" fmla="*/ 545 h 5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545">
                <a:moveTo>
                  <a:pt x="272" y="0"/>
                </a:moveTo>
                <a:lnTo>
                  <a:pt x="0" y="0"/>
                </a:lnTo>
                <a:lnTo>
                  <a:pt x="0" y="545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5795963" y="2852738"/>
            <a:ext cx="719137" cy="1873250"/>
            <a:chOff x="3606" y="935"/>
            <a:chExt cx="453" cy="1180"/>
          </a:xfrm>
        </p:grpSpPr>
        <p:grpSp>
          <p:nvGrpSpPr>
            <p:cNvPr id="28712" name="Group 19"/>
            <p:cNvGrpSpPr>
              <a:grpSpLocks/>
            </p:cNvGrpSpPr>
            <p:nvPr/>
          </p:nvGrpSpPr>
          <p:grpSpPr bwMode="auto">
            <a:xfrm>
              <a:off x="3651" y="935"/>
              <a:ext cx="363" cy="1180"/>
              <a:chOff x="3651" y="975"/>
              <a:chExt cx="363" cy="1140"/>
            </a:xfrm>
          </p:grpSpPr>
          <p:sp>
            <p:nvSpPr>
              <p:cNvPr id="28714" name="Line 14"/>
              <p:cNvSpPr>
                <a:spLocks noChangeShapeType="1"/>
              </p:cNvSpPr>
              <p:nvPr/>
            </p:nvSpPr>
            <p:spPr bwMode="auto">
              <a:xfrm>
                <a:off x="3833" y="975"/>
                <a:ext cx="0" cy="54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8715" name="Rectangle 11"/>
              <p:cNvSpPr>
                <a:spLocks noChangeArrowheads="1"/>
              </p:cNvSpPr>
              <p:nvPr/>
            </p:nvSpPr>
            <p:spPr bwMode="auto">
              <a:xfrm>
                <a:off x="3651" y="1525"/>
                <a:ext cx="363" cy="590"/>
              </a:xfrm>
              <a:prstGeom prst="rect">
                <a:avLst/>
              </a:prstGeom>
              <a:solidFill>
                <a:srgbClr val="EAEAEA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28713" name="Line 21"/>
            <p:cNvSpPr>
              <a:spLocks noChangeShapeType="1"/>
            </p:cNvSpPr>
            <p:nvPr/>
          </p:nvSpPr>
          <p:spPr bwMode="auto">
            <a:xfrm>
              <a:off x="3606" y="1797"/>
              <a:ext cx="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8677" name="Oval 16"/>
          <p:cNvSpPr>
            <a:spLocks noChangeArrowheads="1"/>
          </p:cNvSpPr>
          <p:nvPr/>
        </p:nvSpPr>
        <p:spPr bwMode="auto">
          <a:xfrm>
            <a:off x="5651500" y="2205038"/>
            <a:ext cx="1008063" cy="1081087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78" name="Oval 12"/>
          <p:cNvSpPr>
            <a:spLocks noChangeArrowheads="1"/>
          </p:cNvSpPr>
          <p:nvPr/>
        </p:nvSpPr>
        <p:spPr bwMode="auto">
          <a:xfrm>
            <a:off x="5651500" y="2205038"/>
            <a:ext cx="1008063" cy="1081087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79" name="Rectangle 10"/>
          <p:cNvSpPr>
            <a:spLocks noChangeArrowheads="1"/>
          </p:cNvSpPr>
          <p:nvPr/>
        </p:nvSpPr>
        <p:spPr bwMode="auto">
          <a:xfrm>
            <a:off x="5003800" y="3357563"/>
            <a:ext cx="863600" cy="1871662"/>
          </a:xfrm>
          <a:prstGeom prst="rect">
            <a:avLst/>
          </a:prstGeom>
          <a:solidFill>
            <a:srgbClr val="EAEAE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 flipH="1" flipV="1">
            <a:off x="6156325" y="2276475"/>
            <a:ext cx="0" cy="93662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81" name="Freeform 17"/>
          <p:cNvSpPr>
            <a:spLocks/>
          </p:cNvSpPr>
          <p:nvPr/>
        </p:nvSpPr>
        <p:spPr bwMode="auto">
          <a:xfrm>
            <a:off x="5681663" y="2781300"/>
            <a:ext cx="906462" cy="458788"/>
          </a:xfrm>
          <a:custGeom>
            <a:avLst/>
            <a:gdLst>
              <a:gd name="T0" fmla="*/ 0 w 571"/>
              <a:gd name="T1" fmla="*/ 5 h 289"/>
              <a:gd name="T2" fmla="*/ 571 w 571"/>
              <a:gd name="T3" fmla="*/ 0 h 289"/>
              <a:gd name="T4" fmla="*/ 571 w 571"/>
              <a:gd name="T5" fmla="*/ 91 h 289"/>
              <a:gd name="T6" fmla="*/ 525 w 571"/>
              <a:gd name="T7" fmla="*/ 181 h 289"/>
              <a:gd name="T8" fmla="*/ 364 w 571"/>
              <a:gd name="T9" fmla="*/ 281 h 289"/>
              <a:gd name="T10" fmla="*/ 232 w 571"/>
              <a:gd name="T11" fmla="*/ 289 h 289"/>
              <a:gd name="T12" fmla="*/ 92 w 571"/>
              <a:gd name="T13" fmla="*/ 211 h 289"/>
              <a:gd name="T14" fmla="*/ 32 w 571"/>
              <a:gd name="T15" fmla="*/ 121 h 289"/>
              <a:gd name="T16" fmla="*/ 0 w 571"/>
              <a:gd name="T17" fmla="*/ 5 h 28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71"/>
              <a:gd name="T28" fmla="*/ 0 h 289"/>
              <a:gd name="T29" fmla="*/ 571 w 571"/>
              <a:gd name="T30" fmla="*/ 289 h 28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71" h="289">
                <a:moveTo>
                  <a:pt x="0" y="5"/>
                </a:moveTo>
                <a:lnTo>
                  <a:pt x="571" y="0"/>
                </a:lnTo>
                <a:lnTo>
                  <a:pt x="571" y="91"/>
                </a:lnTo>
                <a:lnTo>
                  <a:pt x="525" y="181"/>
                </a:lnTo>
                <a:lnTo>
                  <a:pt x="364" y="281"/>
                </a:lnTo>
                <a:lnTo>
                  <a:pt x="232" y="289"/>
                </a:lnTo>
                <a:lnTo>
                  <a:pt x="92" y="211"/>
                </a:lnTo>
                <a:lnTo>
                  <a:pt x="32" y="121"/>
                </a:lnTo>
                <a:lnTo>
                  <a:pt x="0" y="5"/>
                </a:lnTo>
                <a:close/>
              </a:path>
            </a:pathLst>
          </a:cu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82" name="Line 20"/>
          <p:cNvSpPr>
            <a:spLocks noChangeShapeType="1"/>
          </p:cNvSpPr>
          <p:nvPr/>
        </p:nvSpPr>
        <p:spPr bwMode="auto">
          <a:xfrm>
            <a:off x="4930775" y="4221163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83" name="Text Box 23"/>
          <p:cNvSpPr txBox="1">
            <a:spLocks noChangeArrowheads="1"/>
          </p:cNvSpPr>
          <p:nvPr/>
        </p:nvSpPr>
        <p:spPr bwMode="auto">
          <a:xfrm>
            <a:off x="250825" y="404813"/>
            <a:ext cx="3676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/>
              <a:t>BATIMENTO CIRCULAR / TOTAL</a:t>
            </a:r>
          </a:p>
        </p:txBody>
      </p:sp>
      <p:sp>
        <p:nvSpPr>
          <p:cNvPr id="28684" name="Rectangle 24"/>
          <p:cNvSpPr>
            <a:spLocks noChangeArrowheads="1"/>
          </p:cNvSpPr>
          <p:nvPr/>
        </p:nvSpPr>
        <p:spPr bwMode="auto">
          <a:xfrm>
            <a:off x="971550" y="2133600"/>
            <a:ext cx="863600" cy="18716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85" name="Rectangle 25"/>
          <p:cNvSpPr>
            <a:spLocks noChangeArrowheads="1"/>
          </p:cNvSpPr>
          <p:nvPr/>
        </p:nvSpPr>
        <p:spPr bwMode="auto">
          <a:xfrm>
            <a:off x="1835150" y="2565400"/>
            <a:ext cx="576263" cy="10080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86" name="Line 26"/>
          <p:cNvSpPr>
            <a:spLocks noChangeShapeType="1"/>
          </p:cNvSpPr>
          <p:nvPr/>
        </p:nvSpPr>
        <p:spPr bwMode="auto">
          <a:xfrm>
            <a:off x="827088" y="3068638"/>
            <a:ext cx="17287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87" name="Line 27"/>
          <p:cNvSpPr>
            <a:spLocks noChangeShapeType="1"/>
          </p:cNvSpPr>
          <p:nvPr/>
        </p:nvSpPr>
        <p:spPr bwMode="auto">
          <a:xfrm>
            <a:off x="611188" y="2133600"/>
            <a:ext cx="0" cy="1871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88" name="Line 28"/>
          <p:cNvSpPr>
            <a:spLocks noChangeShapeType="1"/>
          </p:cNvSpPr>
          <p:nvPr/>
        </p:nvSpPr>
        <p:spPr bwMode="auto">
          <a:xfrm>
            <a:off x="2700338" y="2565400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89" name="Line 29"/>
          <p:cNvSpPr>
            <a:spLocks noChangeShapeType="1"/>
          </p:cNvSpPr>
          <p:nvPr/>
        </p:nvSpPr>
        <p:spPr bwMode="auto">
          <a:xfrm flipH="1">
            <a:off x="468313" y="2133600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90" name="Line 30"/>
          <p:cNvSpPr>
            <a:spLocks noChangeShapeType="1"/>
          </p:cNvSpPr>
          <p:nvPr/>
        </p:nvSpPr>
        <p:spPr bwMode="auto">
          <a:xfrm flipH="1">
            <a:off x="468313" y="4005263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91" name="Line 32"/>
          <p:cNvSpPr>
            <a:spLocks noChangeShapeType="1"/>
          </p:cNvSpPr>
          <p:nvPr/>
        </p:nvSpPr>
        <p:spPr bwMode="auto">
          <a:xfrm flipH="1">
            <a:off x="2484438" y="3573463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92" name="AutoShape 33"/>
          <p:cNvSpPr>
            <a:spLocks noChangeArrowheads="1"/>
          </p:cNvSpPr>
          <p:nvPr/>
        </p:nvSpPr>
        <p:spPr bwMode="auto">
          <a:xfrm>
            <a:off x="539750" y="1989138"/>
            <a:ext cx="144463" cy="144462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93" name="Line 35"/>
          <p:cNvSpPr>
            <a:spLocks noChangeShapeType="1"/>
          </p:cNvSpPr>
          <p:nvPr/>
        </p:nvSpPr>
        <p:spPr bwMode="auto">
          <a:xfrm>
            <a:off x="611188" y="16287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94" name="Text Box 34"/>
          <p:cNvSpPr txBox="1">
            <a:spLocks noChangeArrowheads="1"/>
          </p:cNvSpPr>
          <p:nvPr/>
        </p:nvSpPr>
        <p:spPr bwMode="auto">
          <a:xfrm>
            <a:off x="434975" y="1323975"/>
            <a:ext cx="346075" cy="37623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A</a:t>
            </a:r>
          </a:p>
        </p:txBody>
      </p:sp>
      <p:graphicFrame>
        <p:nvGraphicFramePr>
          <p:cNvPr id="27694" name="Group 46"/>
          <p:cNvGraphicFramePr>
            <a:graphicFrameLocks noGrp="1"/>
          </p:cNvGraphicFramePr>
          <p:nvPr/>
        </p:nvGraphicFramePr>
        <p:xfrm>
          <a:off x="2554288" y="1484313"/>
          <a:ext cx="2233736" cy="509588"/>
        </p:xfrm>
        <a:graphic>
          <a:graphicData uri="http://schemas.openxmlformats.org/drawingml/2006/table">
            <a:tbl>
              <a:tblPr/>
              <a:tblGrid>
                <a:gridCol w="865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GDT" pitchFamily="2" charset="0"/>
                          <a:cs typeface="Arial" charset="0"/>
                        </a:rPr>
                        <a:t>hh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4" name="Group 51"/>
          <p:cNvGrpSpPr>
            <a:grpSpLocks/>
          </p:cNvGrpSpPr>
          <p:nvPr/>
        </p:nvGrpSpPr>
        <p:grpSpPr bwMode="auto">
          <a:xfrm>
            <a:off x="6156325" y="2060575"/>
            <a:ext cx="515938" cy="471488"/>
            <a:chOff x="3878" y="1298"/>
            <a:chExt cx="325" cy="297"/>
          </a:xfrm>
        </p:grpSpPr>
        <p:sp>
          <p:nvSpPr>
            <p:cNvPr id="28709" name="Arc 48"/>
            <p:cNvSpPr>
              <a:spLocks/>
            </p:cNvSpPr>
            <p:nvPr/>
          </p:nvSpPr>
          <p:spPr bwMode="auto">
            <a:xfrm>
              <a:off x="3878" y="1324"/>
              <a:ext cx="290" cy="271"/>
            </a:xfrm>
            <a:custGeom>
              <a:avLst/>
              <a:gdLst>
                <a:gd name="T0" fmla="*/ 0 w 19507"/>
                <a:gd name="T1" fmla="*/ 0 h 21600"/>
                <a:gd name="T2" fmla="*/ 290 w 19507"/>
                <a:gd name="T3" fmla="*/ 155 h 21600"/>
                <a:gd name="T4" fmla="*/ 0 w 19507"/>
                <a:gd name="T5" fmla="*/ 271 h 21600"/>
                <a:gd name="T6" fmla="*/ 0 60000 65536"/>
                <a:gd name="T7" fmla="*/ 0 60000 65536"/>
                <a:gd name="T8" fmla="*/ 0 60000 65536"/>
                <a:gd name="T9" fmla="*/ 0 w 19507"/>
                <a:gd name="T10" fmla="*/ 0 h 21600"/>
                <a:gd name="T11" fmla="*/ 19507 w 1950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507" h="21600" fill="none" extrusionOk="0">
                  <a:moveTo>
                    <a:pt x="-1" y="0"/>
                  </a:moveTo>
                  <a:cubicBezTo>
                    <a:pt x="8335" y="0"/>
                    <a:pt x="15927" y="4796"/>
                    <a:pt x="19507" y="12324"/>
                  </a:cubicBezTo>
                </a:path>
                <a:path w="19507" h="21600" stroke="0" extrusionOk="0">
                  <a:moveTo>
                    <a:pt x="-1" y="0"/>
                  </a:moveTo>
                  <a:cubicBezTo>
                    <a:pt x="8335" y="0"/>
                    <a:pt x="15927" y="4796"/>
                    <a:pt x="19507" y="12324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8710" name="Line 49"/>
            <p:cNvSpPr>
              <a:spLocks noChangeShapeType="1"/>
            </p:cNvSpPr>
            <p:nvPr/>
          </p:nvSpPr>
          <p:spPr bwMode="auto">
            <a:xfrm>
              <a:off x="3878" y="1298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8711" name="Line 50"/>
            <p:cNvSpPr>
              <a:spLocks noChangeShapeType="1"/>
            </p:cNvSpPr>
            <p:nvPr/>
          </p:nvSpPr>
          <p:spPr bwMode="auto">
            <a:xfrm flipV="1">
              <a:off x="4130" y="1452"/>
              <a:ext cx="73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7700" name="Text Box 52"/>
          <p:cNvSpPr txBox="1">
            <a:spLocks noChangeArrowheads="1"/>
          </p:cNvSpPr>
          <p:nvPr/>
        </p:nvSpPr>
        <p:spPr bwMode="auto">
          <a:xfrm>
            <a:off x="6084888" y="1557338"/>
            <a:ext cx="12128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Batimento</a:t>
            </a:r>
          </a:p>
        </p:txBody>
      </p:sp>
      <p:sp>
        <p:nvSpPr>
          <p:cNvPr id="27701" name="Arc 53"/>
          <p:cNvSpPr>
            <a:spLocks/>
          </p:cNvSpPr>
          <p:nvPr/>
        </p:nvSpPr>
        <p:spPr bwMode="auto">
          <a:xfrm>
            <a:off x="6588125" y="3789363"/>
            <a:ext cx="146050" cy="866775"/>
          </a:xfrm>
          <a:custGeom>
            <a:avLst/>
            <a:gdLst>
              <a:gd name="T0" fmla="*/ 73025 w 43200"/>
              <a:gd name="T1" fmla="*/ 0 h 43200"/>
              <a:gd name="T2" fmla="*/ 11677 w 43200"/>
              <a:gd name="T3" fmla="*/ 198315 h 43200"/>
              <a:gd name="T4" fmla="*/ 73025 w 43200"/>
              <a:gd name="T5" fmla="*/ 433388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7443"/>
                  <a:pt x="1199" y="13375"/>
                  <a:pt x="3453" y="9883"/>
                </a:cubicBezTo>
              </a:path>
              <a:path w="43200" h="43200" stroke="0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7443"/>
                  <a:pt x="1199" y="13375"/>
                  <a:pt x="3453" y="9883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7702" name="AutoShape 54"/>
          <p:cNvSpPr>
            <a:spLocks noChangeArrowheads="1"/>
          </p:cNvSpPr>
          <p:nvPr/>
        </p:nvSpPr>
        <p:spPr bwMode="auto">
          <a:xfrm rot="2475421">
            <a:off x="6048375" y="5180013"/>
            <a:ext cx="1366838" cy="719137"/>
          </a:xfrm>
          <a:prstGeom prst="leftArrow">
            <a:avLst>
              <a:gd name="adj1" fmla="val 50000"/>
              <a:gd name="adj2" fmla="val 47517"/>
            </a:avLst>
          </a:prstGeom>
          <a:solidFill>
            <a:srgbClr val="EAEAE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b="1"/>
              <a:t>observe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27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mph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Rot by="2700000">
                                      <p:cBhvr>
                                        <p:cTn id="10" dur="20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07407E-6 L -0.00017 -0.0104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2000"/>
                                        <p:tgtEl>
                                          <p:spTgt spid="27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1" grpId="0" animBg="1"/>
      <p:bldP spid="27700" grpId="0"/>
      <p:bldP spid="27701" grpId="0" animBg="1"/>
      <p:bldP spid="2770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827088" y="2565400"/>
            <a:ext cx="74739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600" b="1"/>
              <a:t>Material em Atualização Contínua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3789159" y="3981450"/>
            <a:ext cx="1624419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000" dirty="0"/>
              <a:t>Versão 2024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9"/>
          <p:cNvSpPr>
            <a:spLocks noChangeArrowheads="1"/>
          </p:cNvSpPr>
          <p:nvPr/>
        </p:nvSpPr>
        <p:spPr bwMode="auto">
          <a:xfrm>
            <a:off x="1835150" y="1701800"/>
            <a:ext cx="5761038" cy="4248150"/>
          </a:xfrm>
          <a:prstGeom prst="rect">
            <a:avLst/>
          </a:prstGeom>
          <a:solidFill>
            <a:srgbClr val="EAEAE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099" name="Oval 20"/>
          <p:cNvSpPr>
            <a:spLocks noChangeAspect="1" noChangeArrowheads="1"/>
          </p:cNvSpPr>
          <p:nvPr/>
        </p:nvSpPr>
        <p:spPr bwMode="auto">
          <a:xfrm>
            <a:off x="2916238" y="2278063"/>
            <a:ext cx="3130550" cy="313055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100" name="Text Box 2"/>
          <p:cNvSpPr txBox="1">
            <a:spLocks noChangeArrowheads="1"/>
          </p:cNvSpPr>
          <p:nvPr/>
        </p:nvSpPr>
        <p:spPr bwMode="auto">
          <a:xfrm>
            <a:off x="250825" y="422275"/>
            <a:ext cx="3241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pt-BR"/>
              <a:t>POSIÇÃO</a:t>
            </a:r>
            <a:endParaRPr lang="pt-BR" b="1">
              <a:latin typeface="AMGDT" pitchFamily="2" charset="0"/>
            </a:endParaRP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4611688" y="1874838"/>
            <a:ext cx="2322512" cy="1800225"/>
            <a:chOff x="3016" y="1026"/>
            <a:chExt cx="1463" cy="1134"/>
          </a:xfrm>
        </p:grpSpPr>
        <p:sp>
          <p:nvSpPr>
            <p:cNvPr id="4107" name="Text Box 33"/>
            <p:cNvSpPr txBox="1">
              <a:spLocks noChangeArrowheads="1"/>
            </p:cNvSpPr>
            <p:nvPr/>
          </p:nvSpPr>
          <p:spPr bwMode="auto">
            <a:xfrm>
              <a:off x="3651" y="1026"/>
              <a:ext cx="828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Tolerância </a:t>
              </a:r>
              <a:br>
                <a:rPr lang="pt-BR"/>
              </a:br>
              <a:r>
                <a:rPr lang="pt-BR"/>
                <a:t>de posição</a:t>
              </a:r>
            </a:p>
          </p:txBody>
        </p:sp>
        <p:sp>
          <p:nvSpPr>
            <p:cNvPr id="4108" name="Line 34"/>
            <p:cNvSpPr>
              <a:spLocks noChangeShapeType="1"/>
            </p:cNvSpPr>
            <p:nvPr/>
          </p:nvSpPr>
          <p:spPr bwMode="auto">
            <a:xfrm flipH="1">
              <a:off x="3016" y="1480"/>
              <a:ext cx="862" cy="6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0493" name="Oval 13"/>
          <p:cNvSpPr>
            <a:spLocks noChangeAspect="1" noChangeArrowheads="1"/>
          </p:cNvSpPr>
          <p:nvPr/>
        </p:nvSpPr>
        <p:spPr bwMode="auto">
          <a:xfrm>
            <a:off x="4297363" y="3638550"/>
            <a:ext cx="341312" cy="361950"/>
          </a:xfrm>
          <a:prstGeom prst="ellipse">
            <a:avLst/>
          </a:prstGeom>
          <a:solidFill>
            <a:srgbClr val="0000FF">
              <a:alpha val="7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103" name="Text Box 36"/>
          <p:cNvSpPr txBox="1">
            <a:spLocks noChangeArrowheads="1"/>
          </p:cNvSpPr>
          <p:nvPr/>
        </p:nvSpPr>
        <p:spPr bwMode="auto">
          <a:xfrm>
            <a:off x="468313" y="2709863"/>
            <a:ext cx="6540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Furo</a:t>
            </a:r>
          </a:p>
        </p:txBody>
      </p:sp>
      <p:sp>
        <p:nvSpPr>
          <p:cNvPr id="4104" name="Line 38"/>
          <p:cNvSpPr>
            <a:spLocks noChangeShapeType="1"/>
          </p:cNvSpPr>
          <p:nvPr/>
        </p:nvSpPr>
        <p:spPr bwMode="auto">
          <a:xfrm>
            <a:off x="1187450" y="2997200"/>
            <a:ext cx="1728788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520" name="Line 40"/>
          <p:cNvSpPr>
            <a:spLocks noChangeShapeType="1"/>
          </p:cNvSpPr>
          <p:nvPr/>
        </p:nvSpPr>
        <p:spPr bwMode="auto">
          <a:xfrm>
            <a:off x="4471988" y="1846263"/>
            <a:ext cx="0" cy="40322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521" name="Line 41"/>
          <p:cNvSpPr>
            <a:spLocks noChangeShapeType="1"/>
          </p:cNvSpPr>
          <p:nvPr/>
        </p:nvSpPr>
        <p:spPr bwMode="auto">
          <a:xfrm>
            <a:off x="2555875" y="3817938"/>
            <a:ext cx="37449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3" grpId="0" animBg="1"/>
      <p:bldP spid="20520" grpId="0" animBg="1"/>
      <p:bldP spid="205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8"/>
          <p:cNvSpPr>
            <a:spLocks noChangeArrowheads="1"/>
          </p:cNvSpPr>
          <p:nvPr/>
        </p:nvSpPr>
        <p:spPr bwMode="auto">
          <a:xfrm>
            <a:off x="1835150" y="1700213"/>
            <a:ext cx="5761038" cy="4248150"/>
          </a:xfrm>
          <a:prstGeom prst="rect">
            <a:avLst/>
          </a:prstGeom>
          <a:solidFill>
            <a:srgbClr val="EAEAE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5123" name="Oval 3"/>
          <p:cNvSpPr>
            <a:spLocks noChangeAspect="1" noChangeArrowheads="1"/>
          </p:cNvSpPr>
          <p:nvPr/>
        </p:nvSpPr>
        <p:spPr bwMode="auto">
          <a:xfrm>
            <a:off x="2916238" y="2276475"/>
            <a:ext cx="3130550" cy="313055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5124" name="Oval 8"/>
          <p:cNvSpPr>
            <a:spLocks noChangeAspect="1" noChangeArrowheads="1"/>
          </p:cNvSpPr>
          <p:nvPr/>
        </p:nvSpPr>
        <p:spPr bwMode="auto">
          <a:xfrm>
            <a:off x="4298950" y="3624263"/>
            <a:ext cx="341313" cy="361950"/>
          </a:xfrm>
          <a:prstGeom prst="ellipse">
            <a:avLst/>
          </a:prstGeom>
          <a:solidFill>
            <a:srgbClr val="0000FF">
              <a:alpha val="7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5125" name="Line 13"/>
          <p:cNvSpPr>
            <a:spLocks noChangeShapeType="1"/>
          </p:cNvSpPr>
          <p:nvPr/>
        </p:nvSpPr>
        <p:spPr bwMode="auto">
          <a:xfrm>
            <a:off x="4471988" y="1844675"/>
            <a:ext cx="0" cy="40322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5126" name="Line 14"/>
          <p:cNvSpPr>
            <a:spLocks noChangeShapeType="1"/>
          </p:cNvSpPr>
          <p:nvPr/>
        </p:nvSpPr>
        <p:spPr bwMode="auto">
          <a:xfrm>
            <a:off x="2555875" y="3816350"/>
            <a:ext cx="37449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2828925" y="2163763"/>
            <a:ext cx="3130550" cy="3130550"/>
            <a:chOff x="-986" y="1026"/>
            <a:chExt cx="1972" cy="1972"/>
          </a:xfrm>
        </p:grpSpPr>
        <p:sp>
          <p:nvSpPr>
            <p:cNvPr id="5148" name="Oval 16"/>
            <p:cNvSpPr>
              <a:spLocks noChangeAspect="1" noChangeArrowheads="1"/>
            </p:cNvSpPr>
            <p:nvPr/>
          </p:nvSpPr>
          <p:spPr bwMode="auto">
            <a:xfrm>
              <a:off x="-986" y="1026"/>
              <a:ext cx="1972" cy="1972"/>
            </a:xfrm>
            <a:prstGeom prst="ellips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149" name="Oval 17"/>
            <p:cNvSpPr>
              <a:spLocks noChangeArrowheads="1"/>
            </p:cNvSpPr>
            <p:nvPr/>
          </p:nvSpPr>
          <p:spPr bwMode="auto">
            <a:xfrm>
              <a:off x="-30" y="1972"/>
              <a:ext cx="46" cy="46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5128" name="Text Box 29"/>
          <p:cNvSpPr txBox="1">
            <a:spLocks noChangeArrowheads="1"/>
          </p:cNvSpPr>
          <p:nvPr/>
        </p:nvSpPr>
        <p:spPr bwMode="auto">
          <a:xfrm>
            <a:off x="250825" y="422275"/>
            <a:ext cx="3241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pt-BR"/>
              <a:t>POSIÇÃO</a:t>
            </a:r>
            <a:endParaRPr lang="pt-BR" b="1">
              <a:latin typeface="AMGDT" pitchFamily="2" charset="0"/>
            </a:endParaRPr>
          </a:p>
        </p:txBody>
      </p:sp>
      <p:graphicFrame>
        <p:nvGraphicFramePr>
          <p:cNvPr id="22587" name="Group 59"/>
          <p:cNvGraphicFramePr>
            <a:graphicFrameLocks noGrp="1"/>
          </p:cNvGraphicFramePr>
          <p:nvPr/>
        </p:nvGraphicFramePr>
        <p:xfrm>
          <a:off x="2481263" y="836613"/>
          <a:ext cx="3530897" cy="504825"/>
        </p:xfrm>
        <a:graphic>
          <a:graphicData uri="http://schemas.openxmlformats.org/drawingml/2006/table">
            <a:tbl>
              <a:tblPr/>
              <a:tblGrid>
                <a:gridCol w="723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2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2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04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2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GDT" pitchFamily="2" charset="0"/>
                          <a:cs typeface="Arial" charset="0"/>
                        </a:rPr>
                        <a:t>n</a:t>
                      </a: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0,8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143" name="Text Box 55"/>
          <p:cNvSpPr txBox="1">
            <a:spLocks noChangeArrowheads="1"/>
          </p:cNvSpPr>
          <p:nvPr/>
        </p:nvSpPr>
        <p:spPr bwMode="auto">
          <a:xfrm>
            <a:off x="2474913" y="846138"/>
            <a:ext cx="739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pt-BR" sz="2800" b="1">
                <a:latin typeface="AMGDT" pitchFamily="2" charset="0"/>
              </a:rPr>
              <a:t>j</a:t>
            </a:r>
          </a:p>
        </p:txBody>
      </p:sp>
      <p:sp>
        <p:nvSpPr>
          <p:cNvPr id="5144" name="Text Box 56"/>
          <p:cNvSpPr txBox="1">
            <a:spLocks noChangeArrowheads="1"/>
          </p:cNvSpPr>
          <p:nvPr/>
        </p:nvSpPr>
        <p:spPr bwMode="auto">
          <a:xfrm>
            <a:off x="2352675" y="433388"/>
            <a:ext cx="1071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sz="2000"/>
              <a:t>  </a:t>
            </a:r>
            <a:r>
              <a:rPr lang="pt-BR" sz="2000">
                <a:latin typeface="AMGDT" pitchFamily="2" charset="0"/>
              </a:rPr>
              <a:t>n</a:t>
            </a:r>
            <a:r>
              <a:rPr lang="pt-BR" sz="2000"/>
              <a:t>  30H9</a:t>
            </a:r>
          </a:p>
        </p:txBody>
      </p:sp>
      <p:grpSp>
        <p:nvGrpSpPr>
          <p:cNvPr id="5145" name="Group 63"/>
          <p:cNvGrpSpPr>
            <a:grpSpLocks/>
          </p:cNvGrpSpPr>
          <p:nvPr/>
        </p:nvGrpSpPr>
        <p:grpSpPr bwMode="auto">
          <a:xfrm>
            <a:off x="4572000" y="3141663"/>
            <a:ext cx="960438" cy="503237"/>
            <a:chOff x="2880" y="1979"/>
            <a:chExt cx="605" cy="317"/>
          </a:xfrm>
        </p:grpSpPr>
        <p:sp>
          <p:nvSpPr>
            <p:cNvPr id="5146" name="Rectangle 61"/>
            <p:cNvSpPr>
              <a:spLocks noChangeArrowheads="1"/>
            </p:cNvSpPr>
            <p:nvPr/>
          </p:nvSpPr>
          <p:spPr bwMode="auto">
            <a:xfrm>
              <a:off x="2971" y="1979"/>
              <a:ext cx="514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2000" b="1">
                  <a:latin typeface="AMGDT" pitchFamily="2" charset="0"/>
                </a:rPr>
                <a:t>n</a:t>
              </a:r>
              <a:r>
                <a:rPr lang="pt-BR" sz="2000" b="1"/>
                <a:t>    0,8</a:t>
              </a:r>
            </a:p>
          </p:txBody>
        </p:sp>
        <p:sp>
          <p:nvSpPr>
            <p:cNvPr id="5147" name="Line 62"/>
            <p:cNvSpPr>
              <a:spLocks noChangeShapeType="1"/>
            </p:cNvSpPr>
            <p:nvPr/>
          </p:nvSpPr>
          <p:spPr bwMode="auto">
            <a:xfrm flipH="1">
              <a:off x="2880" y="2160"/>
              <a:ext cx="136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0555 -0.0037 C 0.00538 -0.0037 0.00399 -0.00347 0.00364 -0.00301 C 0.00312 -0.00278 0.00208 -0.00185 0.00208 -0.00162 C 0.00191 -0.00069 0.00191 0.00046 0.00121 0.00116 C 0.00086 0.00231 -0.00018 0.0044 -0.00018 0.00463 C -0.00035 0.00602 -0.00105 0.00741 -0.00139 0.00903 C -0.00139 0.01227 -0.00105 0.01505 -0.00035 0.01806 C -0.00018 0.01968 0.00104 0.02269 0.00104 0.02292 C 0.00191 0.02662 0.00312 0.02755 0.00555 0.02917 C 0.00659 0.03009 0.00729 0.03148 0.0085 0.03218 C 0.01093 0.03148 0.0125 0.03009 0.01475 0.03009 C 0.01562 0.02917 0.01597 0.02801 0.01684 0.02755 C 0.01805 0.025 0.01892 0.02384 0.021 0.02222 C 0.02135 0.01991 0.021 0.02106 0.0217 0.01852 C 0.02187 0.01806 0.02222 0.01759 0.02222 0.01782 C 0.02152 0.01412 0.021 0.01157 0.02066 0.00856 C 0.02066 0.00741 0.02066 0.00602 0.02013 0.00509 C 0.01944 0.0037 0.01857 0.0037 0.01753 0.00324 C 0.01684 0.00231 0.01684 0.00139 0.01597 0.00069 C 0.01562 -0.00093 0.01284 -0.00208 0.01284 -0.00185 C 0.01197 -0.00278 0.01093 -0.0037 0.01007 -0.00463 C 0.00746 -0.0037 0.01041 -0.00463 0.00833 -0.00347 C 0.00781 -0.00301 0.00677 -0.00278 0.00677 -0.00255 C 0.00625 -0.00185 0.00572 0.00023 0.00572 0.00046 C 0.00625 0.00324 0.00659 0.00324 0.0085 0.00417 C 0.00954 0.00509 0.01059 0.00648 0.01111 0.0081 C 0.01111 0.00856 0.01128 0.01019 0.01163 0.01019 C 0.01284 0.01065 0.01388 0.01042 0.01475 0.01065 C 0.01666 0.01157 0.0177 0.01343 0.01875 0.01574 C 0.01892 0.0169 0.01979 0.01921 0.01979 0.01944 C 0.01892 0.02431 0.01718 0.02431 0.01388 0.02477 C 0.00937 0.02431 0.01024 0.02361 0.00729 0.02269 C 0.00625 0.02176 0.00572 0.02014 0.00729 0.01968 C 0.00816 0.01806 0.00868 0.01505 0.00711 0.01412 C 0.00486 0.01505 0.00625 0.01551 0.00312 0.01505 C 0.00052 0.01366 0.0026 0.01157 0.00382 0.00995 C 0.00399 0.00833 0.00399 0.00764 0.00364 0.00625 C 0.00173 0.00694 0.00173 0.0081 0.00104 0.01065 C 0.00104 0.01134 0.00069 0.01273 0.00069 0.01296 C 0.00086 0.01667 0.00069 0.01875 0.00208 0.02176 C 0.00277 0.02292 0.00295 0.02384 0.00382 0.02477 C 0.00434 0.02523 0.00538 0.02616 0.00538 0.02639 C 0.00659 0.02593 0.00781 0.02616 0.0092 0.02546 C 0.01059 0.02407 0.01093 0.02083 0.0125 0.01921 C 0.01354 0.01713 0.01336 0.01458 0.01475 0.01227 C 0.0151 0.01019 0.01336 0.00463 0.01163 0.00324 C 0.00868 0.00394 0.00659 0.00301 0.00382 0.00208 C 0.00295 0.00023 0.00399 -0.00069 0.00486 -0.00208 C 0.00451 -0.0037 0.00434 -0.00278 0.00555 -0.0037 Z " pathEditMode="relative" rAng="0" ptsTypes="fffffffffffffffffffffffffffffffffffffffffffffffff">
                                      <p:cBhvr>
                                        <p:cTn id="10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" y="1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195513" y="1484313"/>
            <a:ext cx="5761037" cy="4032250"/>
          </a:xfrm>
          <a:prstGeom prst="rect">
            <a:avLst/>
          </a:prstGeom>
          <a:solidFill>
            <a:srgbClr val="EAEAE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6147" name="Oval 3"/>
          <p:cNvSpPr>
            <a:spLocks noChangeAspect="1" noChangeArrowheads="1"/>
          </p:cNvSpPr>
          <p:nvPr/>
        </p:nvSpPr>
        <p:spPr bwMode="auto">
          <a:xfrm>
            <a:off x="3276600" y="1989138"/>
            <a:ext cx="3130550" cy="313055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3652838" y="2366963"/>
            <a:ext cx="2376487" cy="2376487"/>
            <a:chOff x="1655" y="1706"/>
            <a:chExt cx="1497" cy="1497"/>
          </a:xfrm>
        </p:grpSpPr>
        <p:sp>
          <p:nvSpPr>
            <p:cNvPr id="6166" name="Oval 5"/>
            <p:cNvSpPr>
              <a:spLocks noChangeAspect="1" noChangeArrowheads="1"/>
            </p:cNvSpPr>
            <p:nvPr/>
          </p:nvSpPr>
          <p:spPr bwMode="auto">
            <a:xfrm>
              <a:off x="1655" y="1706"/>
              <a:ext cx="1497" cy="1497"/>
            </a:xfrm>
            <a:prstGeom prst="ellipse">
              <a:avLst/>
            </a:prstGeom>
            <a:solidFill>
              <a:srgbClr val="CCEC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6167" name="Group 6"/>
            <p:cNvGrpSpPr>
              <a:grpSpLocks/>
            </p:cNvGrpSpPr>
            <p:nvPr/>
          </p:nvGrpSpPr>
          <p:grpSpPr bwMode="auto">
            <a:xfrm>
              <a:off x="2293" y="2320"/>
              <a:ext cx="226" cy="273"/>
              <a:chOff x="2293" y="2320"/>
              <a:chExt cx="226" cy="273"/>
            </a:xfrm>
          </p:grpSpPr>
          <p:sp>
            <p:nvSpPr>
              <p:cNvPr id="6168" name="Line 7"/>
              <p:cNvSpPr>
                <a:spLocks noChangeShapeType="1"/>
              </p:cNvSpPr>
              <p:nvPr/>
            </p:nvSpPr>
            <p:spPr bwMode="auto">
              <a:xfrm>
                <a:off x="2405" y="2320"/>
                <a:ext cx="0" cy="2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169" name="Line 8"/>
              <p:cNvSpPr>
                <a:spLocks noChangeShapeType="1"/>
              </p:cNvSpPr>
              <p:nvPr/>
            </p:nvSpPr>
            <p:spPr bwMode="auto">
              <a:xfrm>
                <a:off x="2293" y="2457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250825" y="422275"/>
            <a:ext cx="4392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pt-BR"/>
              <a:t>POSIÇÃO COM MODIFICADOR  </a:t>
            </a:r>
            <a:r>
              <a:rPr lang="pt-BR" b="1">
                <a:latin typeface="AMGDT" pitchFamily="2" charset="0"/>
              </a:rPr>
              <a:t>m</a:t>
            </a: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652838" y="2366963"/>
            <a:ext cx="2376487" cy="2376487"/>
            <a:chOff x="1655" y="1706"/>
            <a:chExt cx="1497" cy="1497"/>
          </a:xfrm>
        </p:grpSpPr>
        <p:sp>
          <p:nvSpPr>
            <p:cNvPr id="6162" name="Oval 11"/>
            <p:cNvSpPr>
              <a:spLocks noChangeAspect="1" noChangeArrowheads="1"/>
            </p:cNvSpPr>
            <p:nvPr/>
          </p:nvSpPr>
          <p:spPr bwMode="auto">
            <a:xfrm>
              <a:off x="1655" y="1706"/>
              <a:ext cx="1497" cy="1497"/>
            </a:xfrm>
            <a:prstGeom prst="ellipse">
              <a:avLst/>
            </a:prstGeom>
            <a:solidFill>
              <a:srgbClr val="EAEAEA">
                <a:alpha val="59999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6163" name="Group 12"/>
            <p:cNvGrpSpPr>
              <a:grpSpLocks/>
            </p:cNvGrpSpPr>
            <p:nvPr/>
          </p:nvGrpSpPr>
          <p:grpSpPr bwMode="auto">
            <a:xfrm>
              <a:off x="2293" y="2320"/>
              <a:ext cx="226" cy="273"/>
              <a:chOff x="2293" y="2320"/>
              <a:chExt cx="226" cy="273"/>
            </a:xfrm>
          </p:grpSpPr>
          <p:sp>
            <p:nvSpPr>
              <p:cNvPr id="6164" name="Line 13"/>
              <p:cNvSpPr>
                <a:spLocks noChangeShapeType="1"/>
              </p:cNvSpPr>
              <p:nvPr/>
            </p:nvSpPr>
            <p:spPr bwMode="auto">
              <a:xfrm>
                <a:off x="2405" y="2320"/>
                <a:ext cx="0" cy="2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6165" name="Line 14"/>
              <p:cNvSpPr>
                <a:spLocks noChangeShapeType="1"/>
              </p:cNvSpPr>
              <p:nvPr/>
            </p:nvSpPr>
            <p:spPr bwMode="auto">
              <a:xfrm>
                <a:off x="2293" y="2457"/>
                <a:ext cx="2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5148263" y="1628775"/>
            <a:ext cx="2763837" cy="1800225"/>
            <a:chOff x="3016" y="1026"/>
            <a:chExt cx="1741" cy="1134"/>
          </a:xfrm>
        </p:grpSpPr>
        <p:sp>
          <p:nvSpPr>
            <p:cNvPr id="6160" name="Text Box 21"/>
            <p:cNvSpPr txBox="1">
              <a:spLocks noChangeArrowheads="1"/>
            </p:cNvSpPr>
            <p:nvPr/>
          </p:nvSpPr>
          <p:spPr bwMode="auto">
            <a:xfrm>
              <a:off x="3373" y="1026"/>
              <a:ext cx="1384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Tolerância </a:t>
              </a:r>
              <a:br>
                <a:rPr lang="pt-BR"/>
              </a:br>
              <a:r>
                <a:rPr lang="pt-BR"/>
                <a:t>de posição + Bônus</a:t>
              </a:r>
            </a:p>
          </p:txBody>
        </p:sp>
        <p:sp>
          <p:nvSpPr>
            <p:cNvPr id="6161" name="Line 22"/>
            <p:cNvSpPr>
              <a:spLocks noChangeShapeType="1"/>
            </p:cNvSpPr>
            <p:nvPr/>
          </p:nvSpPr>
          <p:spPr bwMode="auto">
            <a:xfrm flipH="1">
              <a:off x="3016" y="1480"/>
              <a:ext cx="862" cy="6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1527" name="Oval 23"/>
          <p:cNvSpPr>
            <a:spLocks noChangeAspect="1" noChangeArrowheads="1"/>
          </p:cNvSpPr>
          <p:nvPr/>
        </p:nvSpPr>
        <p:spPr bwMode="auto">
          <a:xfrm>
            <a:off x="4516438" y="3212976"/>
            <a:ext cx="650875" cy="688975"/>
          </a:xfrm>
          <a:prstGeom prst="ellipse">
            <a:avLst/>
          </a:prstGeom>
          <a:solidFill>
            <a:srgbClr val="0000FF">
              <a:alpha val="7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6154" name="Text Box 26"/>
          <p:cNvSpPr txBox="1">
            <a:spLocks noChangeArrowheads="1"/>
          </p:cNvSpPr>
          <p:nvPr/>
        </p:nvSpPr>
        <p:spPr bwMode="auto">
          <a:xfrm>
            <a:off x="-53975" y="4292600"/>
            <a:ext cx="2178050" cy="915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Furo “abriu” e saiu </a:t>
            </a:r>
            <a:br>
              <a:rPr lang="pt-BR"/>
            </a:br>
            <a:r>
              <a:rPr lang="pt-BR"/>
              <a:t>da sua condição </a:t>
            </a:r>
            <a:br>
              <a:rPr lang="pt-BR"/>
            </a:br>
            <a:r>
              <a:rPr lang="pt-BR"/>
              <a:t>de máximo material</a:t>
            </a:r>
          </a:p>
        </p:txBody>
      </p:sp>
      <p:sp>
        <p:nvSpPr>
          <p:cNvPr id="6156" name="Line 28"/>
          <p:cNvSpPr>
            <a:spLocks noChangeShapeType="1"/>
          </p:cNvSpPr>
          <p:nvPr/>
        </p:nvSpPr>
        <p:spPr bwMode="auto">
          <a:xfrm flipV="1">
            <a:off x="2052638" y="4003675"/>
            <a:ext cx="12954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104 -0.05046 C 0.0184 -0.05046 0.03507 -0.02939 0.03507 -0.00185 C 0.03507 0.025 0.0184 0.04769 -0.00104 0.04769 C -0.02032 0.04769 -0.03577 0.025 -0.03577 -0.00185 C -0.03577 -0.02939 -0.02032 -0.05046 -0.00104 -0.05046 Z " pathEditMode="relative" rAng="0" ptsTypes="fffff">
                                      <p:cBhvr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4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5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83"/>
          <p:cNvPicPr>
            <a:picLocks noChangeAspect="1" noChangeArrowheads="1"/>
          </p:cNvPicPr>
          <p:nvPr/>
        </p:nvPicPr>
        <p:blipFill>
          <a:blip r:embed="rId2" cstate="print">
            <a:lum bright="-12000" contrast="24000"/>
          </a:blip>
          <a:srcRect l="14763" t="32455" r="19531" b="30736"/>
          <a:stretch>
            <a:fillRect/>
          </a:stretch>
        </p:blipFill>
        <p:spPr bwMode="auto">
          <a:xfrm>
            <a:off x="1439862" y="1196752"/>
            <a:ext cx="6264275" cy="2528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9459" name="Freeform 19"/>
          <p:cNvSpPr>
            <a:spLocks/>
          </p:cNvSpPr>
          <p:nvPr/>
        </p:nvSpPr>
        <p:spPr bwMode="auto">
          <a:xfrm>
            <a:off x="2416174" y="3941539"/>
            <a:ext cx="3384550" cy="1655763"/>
          </a:xfrm>
          <a:custGeom>
            <a:avLst/>
            <a:gdLst>
              <a:gd name="T0" fmla="*/ 0 w 2132"/>
              <a:gd name="T1" fmla="*/ 0 h 1043"/>
              <a:gd name="T2" fmla="*/ 0 w 2132"/>
              <a:gd name="T3" fmla="*/ 1043 h 1043"/>
              <a:gd name="T4" fmla="*/ 2132 w 2132"/>
              <a:gd name="T5" fmla="*/ 1043 h 1043"/>
              <a:gd name="T6" fmla="*/ 2132 w 2132"/>
              <a:gd name="T7" fmla="*/ 0 h 1043"/>
              <a:gd name="T8" fmla="*/ 1769 w 2132"/>
              <a:gd name="T9" fmla="*/ 0 h 1043"/>
              <a:gd name="T10" fmla="*/ 1769 w 2132"/>
              <a:gd name="T11" fmla="*/ 771 h 1043"/>
              <a:gd name="T12" fmla="*/ 363 w 2132"/>
              <a:gd name="T13" fmla="*/ 771 h 1043"/>
              <a:gd name="T14" fmla="*/ 363 w 2132"/>
              <a:gd name="T15" fmla="*/ 0 h 1043"/>
              <a:gd name="T16" fmla="*/ 0 w 2132"/>
              <a:gd name="T17" fmla="*/ 0 h 10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132"/>
              <a:gd name="T28" fmla="*/ 0 h 1043"/>
              <a:gd name="T29" fmla="*/ 2132 w 2132"/>
              <a:gd name="T30" fmla="*/ 1043 h 104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132" h="1043">
                <a:moveTo>
                  <a:pt x="0" y="0"/>
                </a:moveTo>
                <a:lnTo>
                  <a:pt x="0" y="1043"/>
                </a:lnTo>
                <a:lnTo>
                  <a:pt x="2132" y="1043"/>
                </a:lnTo>
                <a:lnTo>
                  <a:pt x="2132" y="0"/>
                </a:lnTo>
                <a:lnTo>
                  <a:pt x="1769" y="0"/>
                </a:lnTo>
                <a:lnTo>
                  <a:pt x="1769" y="771"/>
                </a:lnTo>
                <a:lnTo>
                  <a:pt x="363" y="771"/>
                </a:lnTo>
                <a:lnTo>
                  <a:pt x="363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50195"/>
            </a:schemeClr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9460" name="AutoShape 28"/>
          <p:cNvSpPr>
            <a:spLocks noChangeArrowheads="1"/>
          </p:cNvSpPr>
          <p:nvPr/>
        </p:nvSpPr>
        <p:spPr bwMode="auto">
          <a:xfrm rot="-5400000">
            <a:off x="5153024" y="4243165"/>
            <a:ext cx="719137" cy="576262"/>
          </a:xfrm>
          <a:prstGeom prst="parallelogram">
            <a:avLst>
              <a:gd name="adj" fmla="val 20383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250825" y="404813"/>
            <a:ext cx="18902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 dirty="0"/>
              <a:t>COAXIALIDADE</a:t>
            </a:r>
          </a:p>
        </p:txBody>
      </p:sp>
      <p:sp>
        <p:nvSpPr>
          <p:cNvPr id="19462" name="Rectangle 20"/>
          <p:cNvSpPr>
            <a:spLocks noChangeArrowheads="1"/>
          </p:cNvSpPr>
          <p:nvPr/>
        </p:nvSpPr>
        <p:spPr bwMode="auto">
          <a:xfrm>
            <a:off x="2416174" y="4230464"/>
            <a:ext cx="576263" cy="5762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9463" name="Line 22"/>
          <p:cNvSpPr>
            <a:spLocks noChangeShapeType="1"/>
          </p:cNvSpPr>
          <p:nvPr/>
        </p:nvSpPr>
        <p:spPr bwMode="auto">
          <a:xfrm>
            <a:off x="2343149" y="4519389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9464" name="Line 23"/>
          <p:cNvSpPr>
            <a:spLocks noChangeShapeType="1"/>
          </p:cNvSpPr>
          <p:nvPr/>
        </p:nvSpPr>
        <p:spPr bwMode="auto">
          <a:xfrm>
            <a:off x="5151437" y="4460652"/>
            <a:ext cx="720725" cy="1158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 rot="5400000">
            <a:off x="2486817" y="4086796"/>
            <a:ext cx="144463" cy="863600"/>
          </a:xfrm>
          <a:prstGeom prst="rect">
            <a:avLst/>
          </a:prstGeom>
          <a:solidFill>
            <a:srgbClr val="FF0000">
              <a:alpha val="3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 rot="5400000">
            <a:off x="4360068" y="3078733"/>
            <a:ext cx="144463" cy="2879725"/>
          </a:xfrm>
          <a:prstGeom prst="rect">
            <a:avLst/>
          </a:prstGeom>
          <a:solidFill>
            <a:schemeClr val="folHlink">
              <a:alpha val="39999"/>
            </a:schemeClr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pt-BR"/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1244599" y="4151089"/>
            <a:ext cx="955675" cy="727075"/>
            <a:chOff x="963" y="2700"/>
            <a:chExt cx="602" cy="458"/>
          </a:xfrm>
        </p:grpSpPr>
        <p:sp>
          <p:nvSpPr>
            <p:cNvPr id="19496" name="Text Box 25"/>
            <p:cNvSpPr txBox="1">
              <a:spLocks noChangeArrowheads="1"/>
            </p:cNvSpPr>
            <p:nvPr/>
          </p:nvSpPr>
          <p:spPr bwMode="auto">
            <a:xfrm>
              <a:off x="963" y="2700"/>
              <a:ext cx="556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>
                  <a:latin typeface="AMGDT" pitchFamily="2" charset="0"/>
                </a:rPr>
                <a:t>n</a:t>
              </a:r>
              <a:r>
                <a:rPr lang="pt-BR"/>
                <a:t>    0,04</a:t>
              </a:r>
            </a:p>
          </p:txBody>
        </p:sp>
        <p:sp>
          <p:nvSpPr>
            <p:cNvPr id="19497" name="Line 26"/>
            <p:cNvSpPr>
              <a:spLocks noChangeShapeType="1"/>
            </p:cNvSpPr>
            <p:nvPr/>
          </p:nvSpPr>
          <p:spPr bwMode="auto">
            <a:xfrm>
              <a:off x="1565" y="2704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98" name="Line 27"/>
            <p:cNvSpPr>
              <a:spLocks noChangeShapeType="1"/>
            </p:cNvSpPr>
            <p:nvPr/>
          </p:nvSpPr>
          <p:spPr bwMode="auto">
            <a:xfrm flipV="1">
              <a:off x="1565" y="2976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9726" name="Oval 30"/>
          <p:cNvSpPr>
            <a:spLocks noChangeArrowheads="1"/>
          </p:cNvSpPr>
          <p:nvPr/>
        </p:nvSpPr>
        <p:spPr bwMode="auto">
          <a:xfrm>
            <a:off x="5233987" y="4186014"/>
            <a:ext cx="71437" cy="73025"/>
          </a:xfrm>
          <a:prstGeom prst="ellipse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9727" name="Oval 31"/>
          <p:cNvSpPr>
            <a:spLocks noChangeArrowheads="1"/>
          </p:cNvSpPr>
          <p:nvPr/>
        </p:nvSpPr>
        <p:spPr bwMode="auto">
          <a:xfrm>
            <a:off x="5233987" y="4705127"/>
            <a:ext cx="71437" cy="73025"/>
          </a:xfrm>
          <a:prstGeom prst="ellipse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5230812" y="4446364"/>
            <a:ext cx="73025" cy="71438"/>
            <a:chOff x="3288" y="3113"/>
            <a:chExt cx="46" cy="45"/>
          </a:xfrm>
        </p:grpSpPr>
        <p:sp>
          <p:nvSpPr>
            <p:cNvPr id="19494" name="Line 38"/>
            <p:cNvSpPr>
              <a:spLocks noChangeShapeType="1"/>
            </p:cNvSpPr>
            <p:nvPr/>
          </p:nvSpPr>
          <p:spPr bwMode="auto">
            <a:xfrm>
              <a:off x="3288" y="3113"/>
              <a:ext cx="46" cy="4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95" name="Line 39"/>
            <p:cNvSpPr>
              <a:spLocks noChangeShapeType="1"/>
            </p:cNvSpPr>
            <p:nvPr/>
          </p:nvSpPr>
          <p:spPr bwMode="auto">
            <a:xfrm flipH="1">
              <a:off x="3288" y="3113"/>
              <a:ext cx="46" cy="4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9746" name="Line 50"/>
          <p:cNvSpPr>
            <a:spLocks noChangeShapeType="1"/>
          </p:cNvSpPr>
          <p:nvPr/>
        </p:nvSpPr>
        <p:spPr bwMode="auto">
          <a:xfrm>
            <a:off x="5267324" y="4086002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4" name="Group 54"/>
          <p:cNvGrpSpPr>
            <a:grpSpLocks/>
          </p:cNvGrpSpPr>
          <p:nvPr/>
        </p:nvGrpSpPr>
        <p:grpSpPr bwMode="auto">
          <a:xfrm>
            <a:off x="5402262" y="4101877"/>
            <a:ext cx="73025" cy="792162"/>
            <a:chOff x="3582" y="2669"/>
            <a:chExt cx="46" cy="499"/>
          </a:xfrm>
        </p:grpSpPr>
        <p:sp>
          <p:nvSpPr>
            <p:cNvPr id="19488" name="Oval 32"/>
            <p:cNvSpPr>
              <a:spLocks noChangeArrowheads="1"/>
            </p:cNvSpPr>
            <p:nvPr/>
          </p:nvSpPr>
          <p:spPr bwMode="auto">
            <a:xfrm>
              <a:off x="3582" y="2742"/>
              <a:ext cx="45" cy="4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89" name="Oval 33"/>
            <p:cNvSpPr>
              <a:spLocks noChangeArrowheads="1"/>
            </p:cNvSpPr>
            <p:nvPr/>
          </p:nvSpPr>
          <p:spPr bwMode="auto">
            <a:xfrm>
              <a:off x="3582" y="3071"/>
              <a:ext cx="45" cy="4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19490" name="Group 41"/>
            <p:cNvGrpSpPr>
              <a:grpSpLocks/>
            </p:cNvGrpSpPr>
            <p:nvPr/>
          </p:nvGrpSpPr>
          <p:grpSpPr bwMode="auto">
            <a:xfrm>
              <a:off x="3582" y="2902"/>
              <a:ext cx="46" cy="45"/>
              <a:chOff x="3288" y="3113"/>
              <a:chExt cx="46" cy="45"/>
            </a:xfrm>
          </p:grpSpPr>
          <p:sp>
            <p:nvSpPr>
              <p:cNvPr id="19492" name="Line 42"/>
              <p:cNvSpPr>
                <a:spLocks noChangeShapeType="1"/>
              </p:cNvSpPr>
              <p:nvPr/>
            </p:nvSpPr>
            <p:spPr bwMode="auto">
              <a:xfrm>
                <a:off x="3288" y="3113"/>
                <a:ext cx="46" cy="45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9493" name="Line 43"/>
              <p:cNvSpPr>
                <a:spLocks noChangeShapeType="1"/>
              </p:cNvSpPr>
              <p:nvPr/>
            </p:nvSpPr>
            <p:spPr bwMode="auto">
              <a:xfrm flipH="1">
                <a:off x="3288" y="3113"/>
                <a:ext cx="46" cy="45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19491" name="Line 51"/>
            <p:cNvSpPr>
              <a:spLocks noChangeShapeType="1"/>
            </p:cNvSpPr>
            <p:nvPr/>
          </p:nvSpPr>
          <p:spPr bwMode="auto">
            <a:xfrm>
              <a:off x="3604" y="2669"/>
              <a:ext cx="0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6" name="Group 69"/>
          <p:cNvGrpSpPr>
            <a:grpSpLocks/>
          </p:cNvGrpSpPr>
          <p:nvPr/>
        </p:nvGrpSpPr>
        <p:grpSpPr bwMode="auto">
          <a:xfrm>
            <a:off x="5556249" y="4132039"/>
            <a:ext cx="73025" cy="792163"/>
            <a:chOff x="3582" y="2669"/>
            <a:chExt cx="46" cy="499"/>
          </a:xfrm>
        </p:grpSpPr>
        <p:sp>
          <p:nvSpPr>
            <p:cNvPr id="19482" name="Oval 70"/>
            <p:cNvSpPr>
              <a:spLocks noChangeArrowheads="1"/>
            </p:cNvSpPr>
            <p:nvPr/>
          </p:nvSpPr>
          <p:spPr bwMode="auto">
            <a:xfrm>
              <a:off x="3582" y="2742"/>
              <a:ext cx="45" cy="4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83" name="Oval 71"/>
            <p:cNvSpPr>
              <a:spLocks noChangeArrowheads="1"/>
            </p:cNvSpPr>
            <p:nvPr/>
          </p:nvSpPr>
          <p:spPr bwMode="auto">
            <a:xfrm>
              <a:off x="3582" y="3071"/>
              <a:ext cx="45" cy="4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19484" name="Group 72"/>
            <p:cNvGrpSpPr>
              <a:grpSpLocks/>
            </p:cNvGrpSpPr>
            <p:nvPr/>
          </p:nvGrpSpPr>
          <p:grpSpPr bwMode="auto">
            <a:xfrm>
              <a:off x="3582" y="2902"/>
              <a:ext cx="46" cy="45"/>
              <a:chOff x="3288" y="3113"/>
              <a:chExt cx="46" cy="45"/>
            </a:xfrm>
          </p:grpSpPr>
          <p:sp>
            <p:nvSpPr>
              <p:cNvPr id="19486" name="Line 73"/>
              <p:cNvSpPr>
                <a:spLocks noChangeShapeType="1"/>
              </p:cNvSpPr>
              <p:nvPr/>
            </p:nvSpPr>
            <p:spPr bwMode="auto">
              <a:xfrm>
                <a:off x="3288" y="3113"/>
                <a:ext cx="46" cy="45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9487" name="Line 74"/>
              <p:cNvSpPr>
                <a:spLocks noChangeShapeType="1"/>
              </p:cNvSpPr>
              <p:nvPr/>
            </p:nvSpPr>
            <p:spPr bwMode="auto">
              <a:xfrm flipH="1">
                <a:off x="3288" y="3113"/>
                <a:ext cx="46" cy="45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19485" name="Line 75"/>
            <p:cNvSpPr>
              <a:spLocks noChangeShapeType="1"/>
            </p:cNvSpPr>
            <p:nvPr/>
          </p:nvSpPr>
          <p:spPr bwMode="auto">
            <a:xfrm>
              <a:off x="3604" y="2669"/>
              <a:ext cx="0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8" name="Group 76"/>
          <p:cNvGrpSpPr>
            <a:grpSpLocks/>
          </p:cNvGrpSpPr>
          <p:nvPr/>
        </p:nvGrpSpPr>
        <p:grpSpPr bwMode="auto">
          <a:xfrm>
            <a:off x="5718174" y="4166964"/>
            <a:ext cx="73025" cy="792163"/>
            <a:chOff x="3582" y="2669"/>
            <a:chExt cx="46" cy="499"/>
          </a:xfrm>
        </p:grpSpPr>
        <p:sp>
          <p:nvSpPr>
            <p:cNvPr id="19476" name="Oval 77"/>
            <p:cNvSpPr>
              <a:spLocks noChangeArrowheads="1"/>
            </p:cNvSpPr>
            <p:nvPr/>
          </p:nvSpPr>
          <p:spPr bwMode="auto">
            <a:xfrm>
              <a:off x="3582" y="2742"/>
              <a:ext cx="45" cy="4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9477" name="Oval 78"/>
            <p:cNvSpPr>
              <a:spLocks noChangeArrowheads="1"/>
            </p:cNvSpPr>
            <p:nvPr/>
          </p:nvSpPr>
          <p:spPr bwMode="auto">
            <a:xfrm>
              <a:off x="3582" y="3071"/>
              <a:ext cx="45" cy="4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19478" name="Group 79"/>
            <p:cNvGrpSpPr>
              <a:grpSpLocks/>
            </p:cNvGrpSpPr>
            <p:nvPr/>
          </p:nvGrpSpPr>
          <p:grpSpPr bwMode="auto">
            <a:xfrm>
              <a:off x="3582" y="2902"/>
              <a:ext cx="46" cy="45"/>
              <a:chOff x="3288" y="3113"/>
              <a:chExt cx="46" cy="45"/>
            </a:xfrm>
          </p:grpSpPr>
          <p:sp>
            <p:nvSpPr>
              <p:cNvPr id="19480" name="Line 80"/>
              <p:cNvSpPr>
                <a:spLocks noChangeShapeType="1"/>
              </p:cNvSpPr>
              <p:nvPr/>
            </p:nvSpPr>
            <p:spPr bwMode="auto">
              <a:xfrm>
                <a:off x="3288" y="3113"/>
                <a:ext cx="46" cy="45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9481" name="Line 81"/>
              <p:cNvSpPr>
                <a:spLocks noChangeShapeType="1"/>
              </p:cNvSpPr>
              <p:nvPr/>
            </p:nvSpPr>
            <p:spPr bwMode="auto">
              <a:xfrm flipH="1">
                <a:off x="3288" y="3113"/>
                <a:ext cx="46" cy="45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19479" name="Line 82"/>
            <p:cNvSpPr>
              <a:spLocks noChangeShapeType="1"/>
            </p:cNvSpPr>
            <p:nvPr/>
          </p:nvSpPr>
          <p:spPr bwMode="auto">
            <a:xfrm>
              <a:off x="3604" y="2669"/>
              <a:ext cx="0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3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8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3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9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800"/>
                            </p:stCondLst>
                            <p:childTnLst>
                              <p:par>
                                <p:cTn id="3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3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8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3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0" grpId="0" animBg="1"/>
      <p:bldP spid="29720" grpId="0" animBg="1"/>
      <p:bldP spid="29726" grpId="0" animBg="1"/>
      <p:bldP spid="29727" grpId="0" animBg="1"/>
      <p:bldP spid="297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5"/>
          <p:cNvSpPr txBox="1">
            <a:spLocks noChangeArrowheads="1"/>
          </p:cNvSpPr>
          <p:nvPr/>
        </p:nvSpPr>
        <p:spPr bwMode="auto">
          <a:xfrm>
            <a:off x="250825" y="404813"/>
            <a:ext cx="1263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/>
              <a:t>SIMETRIA</a:t>
            </a:r>
          </a:p>
        </p:txBody>
      </p:sp>
      <p:pic>
        <p:nvPicPr>
          <p:cNvPr id="20483" name="Picture 15"/>
          <p:cNvPicPr>
            <a:picLocks noChangeAspect="1" noChangeArrowheads="1"/>
          </p:cNvPicPr>
          <p:nvPr/>
        </p:nvPicPr>
        <p:blipFill>
          <a:blip r:embed="rId2" cstate="print"/>
          <a:srcRect r="1083" b="2502"/>
          <a:stretch>
            <a:fillRect/>
          </a:stretch>
        </p:blipFill>
        <p:spPr bwMode="auto">
          <a:xfrm>
            <a:off x="1692275" y="2276475"/>
            <a:ext cx="6264275" cy="267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2" name="Oval 72"/>
          <p:cNvSpPr>
            <a:spLocks noChangeArrowheads="1"/>
          </p:cNvSpPr>
          <p:nvPr/>
        </p:nvSpPr>
        <p:spPr bwMode="auto">
          <a:xfrm>
            <a:off x="2616200" y="3702050"/>
            <a:ext cx="71438" cy="73025"/>
          </a:xfrm>
          <a:prstGeom prst="ellipse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793" name="Oval 73"/>
          <p:cNvSpPr>
            <a:spLocks noChangeArrowheads="1"/>
          </p:cNvSpPr>
          <p:nvPr/>
        </p:nvSpPr>
        <p:spPr bwMode="auto">
          <a:xfrm>
            <a:off x="2616200" y="4221163"/>
            <a:ext cx="71438" cy="73025"/>
          </a:xfrm>
          <a:prstGeom prst="ellipse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" name="Group 74"/>
          <p:cNvGrpSpPr>
            <a:grpSpLocks/>
          </p:cNvGrpSpPr>
          <p:nvPr/>
        </p:nvGrpSpPr>
        <p:grpSpPr bwMode="auto">
          <a:xfrm>
            <a:off x="2613025" y="3962400"/>
            <a:ext cx="73025" cy="71438"/>
            <a:chOff x="3288" y="3113"/>
            <a:chExt cx="46" cy="45"/>
          </a:xfrm>
        </p:grpSpPr>
        <p:sp>
          <p:nvSpPr>
            <p:cNvPr id="20551" name="Line 75"/>
            <p:cNvSpPr>
              <a:spLocks noChangeShapeType="1"/>
            </p:cNvSpPr>
            <p:nvPr/>
          </p:nvSpPr>
          <p:spPr bwMode="auto">
            <a:xfrm>
              <a:off x="3288" y="3113"/>
              <a:ext cx="46" cy="4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552" name="Line 76"/>
            <p:cNvSpPr>
              <a:spLocks noChangeShapeType="1"/>
            </p:cNvSpPr>
            <p:nvPr/>
          </p:nvSpPr>
          <p:spPr bwMode="auto">
            <a:xfrm flipH="1">
              <a:off x="3288" y="3113"/>
              <a:ext cx="46" cy="4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0797" name="Line 77"/>
          <p:cNvSpPr>
            <a:spLocks noChangeShapeType="1"/>
          </p:cNvSpPr>
          <p:nvPr/>
        </p:nvSpPr>
        <p:spPr bwMode="auto">
          <a:xfrm>
            <a:off x="2649538" y="3602038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798" name="Oval 78"/>
          <p:cNvSpPr>
            <a:spLocks noChangeArrowheads="1"/>
          </p:cNvSpPr>
          <p:nvPr/>
        </p:nvSpPr>
        <p:spPr bwMode="auto">
          <a:xfrm>
            <a:off x="2817813" y="3702050"/>
            <a:ext cx="71437" cy="73025"/>
          </a:xfrm>
          <a:prstGeom prst="ellipse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799" name="Oval 79"/>
          <p:cNvSpPr>
            <a:spLocks noChangeArrowheads="1"/>
          </p:cNvSpPr>
          <p:nvPr/>
        </p:nvSpPr>
        <p:spPr bwMode="auto">
          <a:xfrm>
            <a:off x="2817813" y="4221163"/>
            <a:ext cx="71437" cy="73025"/>
          </a:xfrm>
          <a:prstGeom prst="ellipse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3" name="Group 80"/>
          <p:cNvGrpSpPr>
            <a:grpSpLocks/>
          </p:cNvGrpSpPr>
          <p:nvPr/>
        </p:nvGrpSpPr>
        <p:grpSpPr bwMode="auto">
          <a:xfrm>
            <a:off x="2814638" y="3962400"/>
            <a:ext cx="73025" cy="71438"/>
            <a:chOff x="3288" y="3113"/>
            <a:chExt cx="46" cy="45"/>
          </a:xfrm>
        </p:grpSpPr>
        <p:sp>
          <p:nvSpPr>
            <p:cNvPr id="20549" name="Line 81"/>
            <p:cNvSpPr>
              <a:spLocks noChangeShapeType="1"/>
            </p:cNvSpPr>
            <p:nvPr/>
          </p:nvSpPr>
          <p:spPr bwMode="auto">
            <a:xfrm>
              <a:off x="3288" y="3113"/>
              <a:ext cx="46" cy="4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550" name="Line 82"/>
            <p:cNvSpPr>
              <a:spLocks noChangeShapeType="1"/>
            </p:cNvSpPr>
            <p:nvPr/>
          </p:nvSpPr>
          <p:spPr bwMode="auto">
            <a:xfrm flipH="1">
              <a:off x="3288" y="3113"/>
              <a:ext cx="46" cy="4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0803" name="Line 83"/>
          <p:cNvSpPr>
            <a:spLocks noChangeShapeType="1"/>
          </p:cNvSpPr>
          <p:nvPr/>
        </p:nvSpPr>
        <p:spPr bwMode="auto">
          <a:xfrm>
            <a:off x="2851150" y="3602038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804" name="Oval 84"/>
          <p:cNvSpPr>
            <a:spLocks noChangeArrowheads="1"/>
          </p:cNvSpPr>
          <p:nvPr/>
        </p:nvSpPr>
        <p:spPr bwMode="auto">
          <a:xfrm>
            <a:off x="3019425" y="3702050"/>
            <a:ext cx="71438" cy="73025"/>
          </a:xfrm>
          <a:prstGeom prst="ellipse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805" name="Oval 85"/>
          <p:cNvSpPr>
            <a:spLocks noChangeArrowheads="1"/>
          </p:cNvSpPr>
          <p:nvPr/>
        </p:nvSpPr>
        <p:spPr bwMode="auto">
          <a:xfrm>
            <a:off x="3019425" y="4221163"/>
            <a:ext cx="71438" cy="73025"/>
          </a:xfrm>
          <a:prstGeom prst="ellipse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4" name="Group 86"/>
          <p:cNvGrpSpPr>
            <a:grpSpLocks/>
          </p:cNvGrpSpPr>
          <p:nvPr/>
        </p:nvGrpSpPr>
        <p:grpSpPr bwMode="auto">
          <a:xfrm>
            <a:off x="3016250" y="3962400"/>
            <a:ext cx="73025" cy="71438"/>
            <a:chOff x="3288" y="3113"/>
            <a:chExt cx="46" cy="45"/>
          </a:xfrm>
        </p:grpSpPr>
        <p:sp>
          <p:nvSpPr>
            <p:cNvPr id="20547" name="Line 87"/>
            <p:cNvSpPr>
              <a:spLocks noChangeShapeType="1"/>
            </p:cNvSpPr>
            <p:nvPr/>
          </p:nvSpPr>
          <p:spPr bwMode="auto">
            <a:xfrm>
              <a:off x="3288" y="3113"/>
              <a:ext cx="46" cy="4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548" name="Line 88"/>
            <p:cNvSpPr>
              <a:spLocks noChangeShapeType="1"/>
            </p:cNvSpPr>
            <p:nvPr/>
          </p:nvSpPr>
          <p:spPr bwMode="auto">
            <a:xfrm flipH="1">
              <a:off x="3288" y="3113"/>
              <a:ext cx="46" cy="4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0809" name="Line 89"/>
          <p:cNvSpPr>
            <a:spLocks noChangeShapeType="1"/>
          </p:cNvSpPr>
          <p:nvPr/>
        </p:nvSpPr>
        <p:spPr bwMode="auto">
          <a:xfrm>
            <a:off x="3052763" y="3602038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810" name="Oval 90"/>
          <p:cNvSpPr>
            <a:spLocks noChangeArrowheads="1"/>
          </p:cNvSpPr>
          <p:nvPr/>
        </p:nvSpPr>
        <p:spPr bwMode="auto">
          <a:xfrm>
            <a:off x="6619875" y="3702050"/>
            <a:ext cx="71438" cy="73025"/>
          </a:xfrm>
          <a:prstGeom prst="ellipse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811" name="Oval 91"/>
          <p:cNvSpPr>
            <a:spLocks noChangeArrowheads="1"/>
          </p:cNvSpPr>
          <p:nvPr/>
        </p:nvSpPr>
        <p:spPr bwMode="auto">
          <a:xfrm>
            <a:off x="6619875" y="4221163"/>
            <a:ext cx="71438" cy="73025"/>
          </a:xfrm>
          <a:prstGeom prst="ellipse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5" name="Group 92"/>
          <p:cNvGrpSpPr>
            <a:grpSpLocks/>
          </p:cNvGrpSpPr>
          <p:nvPr/>
        </p:nvGrpSpPr>
        <p:grpSpPr bwMode="auto">
          <a:xfrm>
            <a:off x="6616700" y="3962400"/>
            <a:ext cx="73025" cy="71438"/>
            <a:chOff x="3288" y="3113"/>
            <a:chExt cx="46" cy="45"/>
          </a:xfrm>
        </p:grpSpPr>
        <p:sp>
          <p:nvSpPr>
            <p:cNvPr id="20545" name="Line 93"/>
            <p:cNvSpPr>
              <a:spLocks noChangeShapeType="1"/>
            </p:cNvSpPr>
            <p:nvPr/>
          </p:nvSpPr>
          <p:spPr bwMode="auto">
            <a:xfrm>
              <a:off x="3288" y="3113"/>
              <a:ext cx="46" cy="4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546" name="Line 94"/>
            <p:cNvSpPr>
              <a:spLocks noChangeShapeType="1"/>
            </p:cNvSpPr>
            <p:nvPr/>
          </p:nvSpPr>
          <p:spPr bwMode="auto">
            <a:xfrm flipH="1">
              <a:off x="3288" y="3113"/>
              <a:ext cx="46" cy="4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0815" name="Line 95"/>
          <p:cNvSpPr>
            <a:spLocks noChangeShapeType="1"/>
          </p:cNvSpPr>
          <p:nvPr/>
        </p:nvSpPr>
        <p:spPr bwMode="auto">
          <a:xfrm>
            <a:off x="6653213" y="3602038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816" name="Oval 96"/>
          <p:cNvSpPr>
            <a:spLocks noChangeArrowheads="1"/>
          </p:cNvSpPr>
          <p:nvPr/>
        </p:nvSpPr>
        <p:spPr bwMode="auto">
          <a:xfrm>
            <a:off x="6821488" y="3702050"/>
            <a:ext cx="71437" cy="73025"/>
          </a:xfrm>
          <a:prstGeom prst="ellipse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817" name="Oval 97"/>
          <p:cNvSpPr>
            <a:spLocks noChangeArrowheads="1"/>
          </p:cNvSpPr>
          <p:nvPr/>
        </p:nvSpPr>
        <p:spPr bwMode="auto">
          <a:xfrm>
            <a:off x="6821488" y="4221163"/>
            <a:ext cx="71437" cy="73025"/>
          </a:xfrm>
          <a:prstGeom prst="ellipse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6" name="Group 98"/>
          <p:cNvGrpSpPr>
            <a:grpSpLocks/>
          </p:cNvGrpSpPr>
          <p:nvPr/>
        </p:nvGrpSpPr>
        <p:grpSpPr bwMode="auto">
          <a:xfrm>
            <a:off x="6818313" y="3962400"/>
            <a:ext cx="73025" cy="71438"/>
            <a:chOff x="3288" y="3113"/>
            <a:chExt cx="46" cy="45"/>
          </a:xfrm>
        </p:grpSpPr>
        <p:sp>
          <p:nvSpPr>
            <p:cNvPr id="20543" name="Line 99"/>
            <p:cNvSpPr>
              <a:spLocks noChangeShapeType="1"/>
            </p:cNvSpPr>
            <p:nvPr/>
          </p:nvSpPr>
          <p:spPr bwMode="auto">
            <a:xfrm>
              <a:off x="3288" y="3113"/>
              <a:ext cx="46" cy="4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544" name="Line 100"/>
            <p:cNvSpPr>
              <a:spLocks noChangeShapeType="1"/>
            </p:cNvSpPr>
            <p:nvPr/>
          </p:nvSpPr>
          <p:spPr bwMode="auto">
            <a:xfrm flipH="1">
              <a:off x="3288" y="3113"/>
              <a:ext cx="46" cy="4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0821" name="Line 101"/>
          <p:cNvSpPr>
            <a:spLocks noChangeShapeType="1"/>
          </p:cNvSpPr>
          <p:nvPr/>
        </p:nvSpPr>
        <p:spPr bwMode="auto">
          <a:xfrm>
            <a:off x="6854825" y="3602038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822" name="Oval 102"/>
          <p:cNvSpPr>
            <a:spLocks noChangeArrowheads="1"/>
          </p:cNvSpPr>
          <p:nvPr/>
        </p:nvSpPr>
        <p:spPr bwMode="auto">
          <a:xfrm>
            <a:off x="7023100" y="3702050"/>
            <a:ext cx="71438" cy="73025"/>
          </a:xfrm>
          <a:prstGeom prst="ellipse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823" name="Oval 103"/>
          <p:cNvSpPr>
            <a:spLocks noChangeArrowheads="1"/>
          </p:cNvSpPr>
          <p:nvPr/>
        </p:nvSpPr>
        <p:spPr bwMode="auto">
          <a:xfrm>
            <a:off x="7023100" y="4221163"/>
            <a:ext cx="71438" cy="73025"/>
          </a:xfrm>
          <a:prstGeom prst="ellipse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7" name="Group 104"/>
          <p:cNvGrpSpPr>
            <a:grpSpLocks/>
          </p:cNvGrpSpPr>
          <p:nvPr/>
        </p:nvGrpSpPr>
        <p:grpSpPr bwMode="auto">
          <a:xfrm>
            <a:off x="7019925" y="3962400"/>
            <a:ext cx="73025" cy="71438"/>
            <a:chOff x="3288" y="3113"/>
            <a:chExt cx="46" cy="45"/>
          </a:xfrm>
        </p:grpSpPr>
        <p:sp>
          <p:nvSpPr>
            <p:cNvPr id="20541" name="Line 105"/>
            <p:cNvSpPr>
              <a:spLocks noChangeShapeType="1"/>
            </p:cNvSpPr>
            <p:nvPr/>
          </p:nvSpPr>
          <p:spPr bwMode="auto">
            <a:xfrm>
              <a:off x="3288" y="3113"/>
              <a:ext cx="46" cy="4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542" name="Line 106"/>
            <p:cNvSpPr>
              <a:spLocks noChangeShapeType="1"/>
            </p:cNvSpPr>
            <p:nvPr/>
          </p:nvSpPr>
          <p:spPr bwMode="auto">
            <a:xfrm flipH="1">
              <a:off x="3288" y="3113"/>
              <a:ext cx="46" cy="4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0827" name="Line 107"/>
          <p:cNvSpPr>
            <a:spLocks noChangeShapeType="1"/>
          </p:cNvSpPr>
          <p:nvPr/>
        </p:nvSpPr>
        <p:spPr bwMode="auto">
          <a:xfrm>
            <a:off x="7056438" y="3602038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828" name="Line 108"/>
          <p:cNvSpPr>
            <a:spLocks noChangeShapeType="1"/>
          </p:cNvSpPr>
          <p:nvPr/>
        </p:nvSpPr>
        <p:spPr bwMode="auto">
          <a:xfrm>
            <a:off x="1476375" y="4005263"/>
            <a:ext cx="6911975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8" name="Group 111"/>
          <p:cNvGrpSpPr>
            <a:grpSpLocks/>
          </p:cNvGrpSpPr>
          <p:nvPr/>
        </p:nvGrpSpPr>
        <p:grpSpPr bwMode="auto">
          <a:xfrm>
            <a:off x="323850" y="4005263"/>
            <a:ext cx="1301750" cy="1014412"/>
            <a:chOff x="204" y="2523"/>
            <a:chExt cx="820" cy="639"/>
          </a:xfrm>
        </p:grpSpPr>
        <p:sp>
          <p:nvSpPr>
            <p:cNvPr id="20539" name="Text Box 109"/>
            <p:cNvSpPr txBox="1">
              <a:spLocks noChangeArrowheads="1"/>
            </p:cNvSpPr>
            <p:nvPr/>
          </p:nvSpPr>
          <p:spPr bwMode="auto">
            <a:xfrm>
              <a:off x="204" y="2931"/>
              <a:ext cx="820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Datum A-B</a:t>
              </a:r>
            </a:p>
          </p:txBody>
        </p:sp>
        <p:sp>
          <p:nvSpPr>
            <p:cNvPr id="20540" name="Freeform 110"/>
            <p:cNvSpPr>
              <a:spLocks/>
            </p:cNvSpPr>
            <p:nvPr/>
          </p:nvSpPr>
          <p:spPr bwMode="auto">
            <a:xfrm>
              <a:off x="521" y="2523"/>
              <a:ext cx="272" cy="363"/>
            </a:xfrm>
            <a:custGeom>
              <a:avLst/>
              <a:gdLst>
                <a:gd name="T0" fmla="*/ 0 w 272"/>
                <a:gd name="T1" fmla="*/ 363 h 363"/>
                <a:gd name="T2" fmla="*/ 0 w 272"/>
                <a:gd name="T3" fmla="*/ 0 h 363"/>
                <a:gd name="T4" fmla="*/ 272 w 272"/>
                <a:gd name="T5" fmla="*/ 0 h 363"/>
                <a:gd name="T6" fmla="*/ 0 60000 65536"/>
                <a:gd name="T7" fmla="*/ 0 60000 65536"/>
                <a:gd name="T8" fmla="*/ 0 60000 65536"/>
                <a:gd name="T9" fmla="*/ 0 w 272"/>
                <a:gd name="T10" fmla="*/ 0 h 363"/>
                <a:gd name="T11" fmla="*/ 272 w 272"/>
                <a:gd name="T12" fmla="*/ 363 h 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363">
                  <a:moveTo>
                    <a:pt x="0" y="363"/>
                  </a:moveTo>
                  <a:lnTo>
                    <a:pt x="0" y="0"/>
                  </a:lnTo>
                  <a:lnTo>
                    <a:pt x="272" y="0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0832" name="Line 112"/>
          <p:cNvSpPr>
            <a:spLocks noChangeShapeType="1"/>
          </p:cNvSpPr>
          <p:nvPr/>
        </p:nvSpPr>
        <p:spPr bwMode="auto">
          <a:xfrm>
            <a:off x="1476375" y="4005263"/>
            <a:ext cx="6911975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833" name="Line 113"/>
          <p:cNvSpPr>
            <a:spLocks noChangeShapeType="1"/>
          </p:cNvSpPr>
          <p:nvPr/>
        </p:nvSpPr>
        <p:spPr bwMode="auto">
          <a:xfrm>
            <a:off x="1476375" y="4005263"/>
            <a:ext cx="6911975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834" name="Rectangle 114"/>
          <p:cNvSpPr>
            <a:spLocks noChangeArrowheads="1"/>
          </p:cNvSpPr>
          <p:nvPr/>
        </p:nvSpPr>
        <p:spPr bwMode="auto">
          <a:xfrm>
            <a:off x="1476375" y="3933825"/>
            <a:ext cx="6911975" cy="142875"/>
          </a:xfrm>
          <a:prstGeom prst="rect">
            <a:avLst/>
          </a:prstGeom>
          <a:solidFill>
            <a:schemeClr val="folHlink">
              <a:alpha val="59999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835" name="Oval 115"/>
          <p:cNvSpPr>
            <a:spLocks noChangeArrowheads="1"/>
          </p:cNvSpPr>
          <p:nvPr/>
        </p:nvSpPr>
        <p:spPr bwMode="auto">
          <a:xfrm>
            <a:off x="4500563" y="3600450"/>
            <a:ext cx="71437" cy="73025"/>
          </a:xfrm>
          <a:prstGeom prst="ellipse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836" name="Oval 116"/>
          <p:cNvSpPr>
            <a:spLocks noChangeArrowheads="1"/>
          </p:cNvSpPr>
          <p:nvPr/>
        </p:nvSpPr>
        <p:spPr bwMode="auto">
          <a:xfrm>
            <a:off x="4497388" y="4337050"/>
            <a:ext cx="71437" cy="73025"/>
          </a:xfrm>
          <a:prstGeom prst="ellipse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9" name="Group 117"/>
          <p:cNvGrpSpPr>
            <a:grpSpLocks/>
          </p:cNvGrpSpPr>
          <p:nvPr/>
        </p:nvGrpSpPr>
        <p:grpSpPr bwMode="auto">
          <a:xfrm>
            <a:off x="4497388" y="3971925"/>
            <a:ext cx="73025" cy="71438"/>
            <a:chOff x="3288" y="3113"/>
            <a:chExt cx="46" cy="45"/>
          </a:xfrm>
        </p:grpSpPr>
        <p:sp>
          <p:nvSpPr>
            <p:cNvPr id="20537" name="Line 118"/>
            <p:cNvSpPr>
              <a:spLocks noChangeShapeType="1"/>
            </p:cNvSpPr>
            <p:nvPr/>
          </p:nvSpPr>
          <p:spPr bwMode="auto">
            <a:xfrm>
              <a:off x="3288" y="3113"/>
              <a:ext cx="46" cy="4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538" name="Line 119"/>
            <p:cNvSpPr>
              <a:spLocks noChangeShapeType="1"/>
            </p:cNvSpPr>
            <p:nvPr/>
          </p:nvSpPr>
          <p:spPr bwMode="auto">
            <a:xfrm flipH="1">
              <a:off x="3288" y="3113"/>
              <a:ext cx="46" cy="4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0840" name="Line 120"/>
          <p:cNvSpPr>
            <a:spLocks noChangeShapeType="1"/>
          </p:cNvSpPr>
          <p:nvPr/>
        </p:nvSpPr>
        <p:spPr bwMode="auto">
          <a:xfrm>
            <a:off x="4535488" y="3500438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853" name="Oval 133"/>
          <p:cNvSpPr>
            <a:spLocks noChangeArrowheads="1"/>
          </p:cNvSpPr>
          <p:nvPr/>
        </p:nvSpPr>
        <p:spPr bwMode="auto">
          <a:xfrm>
            <a:off x="4789488" y="3600450"/>
            <a:ext cx="71437" cy="73025"/>
          </a:xfrm>
          <a:prstGeom prst="ellipse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854" name="Oval 134"/>
          <p:cNvSpPr>
            <a:spLocks noChangeArrowheads="1"/>
          </p:cNvSpPr>
          <p:nvPr/>
        </p:nvSpPr>
        <p:spPr bwMode="auto">
          <a:xfrm>
            <a:off x="4786313" y="4337050"/>
            <a:ext cx="71437" cy="73025"/>
          </a:xfrm>
          <a:prstGeom prst="ellipse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10" name="Group 135"/>
          <p:cNvGrpSpPr>
            <a:grpSpLocks/>
          </p:cNvGrpSpPr>
          <p:nvPr/>
        </p:nvGrpSpPr>
        <p:grpSpPr bwMode="auto">
          <a:xfrm>
            <a:off x="4786313" y="3971925"/>
            <a:ext cx="73025" cy="71438"/>
            <a:chOff x="3288" y="3113"/>
            <a:chExt cx="46" cy="45"/>
          </a:xfrm>
        </p:grpSpPr>
        <p:sp>
          <p:nvSpPr>
            <p:cNvPr id="20535" name="Line 136"/>
            <p:cNvSpPr>
              <a:spLocks noChangeShapeType="1"/>
            </p:cNvSpPr>
            <p:nvPr/>
          </p:nvSpPr>
          <p:spPr bwMode="auto">
            <a:xfrm>
              <a:off x="3288" y="3113"/>
              <a:ext cx="46" cy="4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536" name="Line 137"/>
            <p:cNvSpPr>
              <a:spLocks noChangeShapeType="1"/>
            </p:cNvSpPr>
            <p:nvPr/>
          </p:nvSpPr>
          <p:spPr bwMode="auto">
            <a:xfrm flipH="1">
              <a:off x="3288" y="3113"/>
              <a:ext cx="46" cy="4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0858" name="Line 138"/>
          <p:cNvSpPr>
            <a:spLocks noChangeShapeType="1"/>
          </p:cNvSpPr>
          <p:nvPr/>
        </p:nvSpPr>
        <p:spPr bwMode="auto">
          <a:xfrm>
            <a:off x="4824413" y="3500438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859" name="Oval 139"/>
          <p:cNvSpPr>
            <a:spLocks noChangeArrowheads="1"/>
          </p:cNvSpPr>
          <p:nvPr/>
        </p:nvSpPr>
        <p:spPr bwMode="auto">
          <a:xfrm>
            <a:off x="5076825" y="3600450"/>
            <a:ext cx="71438" cy="73025"/>
          </a:xfrm>
          <a:prstGeom prst="ellipse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860" name="Oval 140"/>
          <p:cNvSpPr>
            <a:spLocks noChangeArrowheads="1"/>
          </p:cNvSpPr>
          <p:nvPr/>
        </p:nvSpPr>
        <p:spPr bwMode="auto">
          <a:xfrm>
            <a:off x="5073650" y="4337050"/>
            <a:ext cx="71438" cy="73025"/>
          </a:xfrm>
          <a:prstGeom prst="ellipse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11" name="Group 141"/>
          <p:cNvGrpSpPr>
            <a:grpSpLocks/>
          </p:cNvGrpSpPr>
          <p:nvPr/>
        </p:nvGrpSpPr>
        <p:grpSpPr bwMode="auto">
          <a:xfrm>
            <a:off x="5073650" y="3971925"/>
            <a:ext cx="73025" cy="71438"/>
            <a:chOff x="3288" y="3113"/>
            <a:chExt cx="46" cy="45"/>
          </a:xfrm>
        </p:grpSpPr>
        <p:sp>
          <p:nvSpPr>
            <p:cNvPr id="20533" name="Line 142"/>
            <p:cNvSpPr>
              <a:spLocks noChangeShapeType="1"/>
            </p:cNvSpPr>
            <p:nvPr/>
          </p:nvSpPr>
          <p:spPr bwMode="auto">
            <a:xfrm>
              <a:off x="3288" y="3113"/>
              <a:ext cx="46" cy="4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534" name="Line 143"/>
            <p:cNvSpPr>
              <a:spLocks noChangeShapeType="1"/>
            </p:cNvSpPr>
            <p:nvPr/>
          </p:nvSpPr>
          <p:spPr bwMode="auto">
            <a:xfrm flipH="1">
              <a:off x="3288" y="3113"/>
              <a:ext cx="46" cy="4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0864" name="Line 144"/>
          <p:cNvSpPr>
            <a:spLocks noChangeShapeType="1"/>
          </p:cNvSpPr>
          <p:nvPr/>
        </p:nvSpPr>
        <p:spPr bwMode="auto">
          <a:xfrm>
            <a:off x="5111750" y="3500438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12" name="Group 150"/>
          <p:cNvGrpSpPr>
            <a:grpSpLocks/>
          </p:cNvGrpSpPr>
          <p:nvPr/>
        </p:nvGrpSpPr>
        <p:grpSpPr bwMode="auto">
          <a:xfrm>
            <a:off x="5076825" y="3500438"/>
            <a:ext cx="2216150" cy="2441575"/>
            <a:chOff x="3243" y="2205"/>
            <a:chExt cx="1396" cy="1538"/>
          </a:xfrm>
        </p:grpSpPr>
        <p:sp>
          <p:nvSpPr>
            <p:cNvPr id="20530" name="Text Box 146"/>
            <p:cNvSpPr txBox="1">
              <a:spLocks noChangeArrowheads="1"/>
            </p:cNvSpPr>
            <p:nvPr/>
          </p:nvSpPr>
          <p:spPr bwMode="auto">
            <a:xfrm>
              <a:off x="3243" y="3339"/>
              <a:ext cx="1396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Zona de Tolerância </a:t>
              </a:r>
              <a:br>
                <a:rPr lang="pt-BR"/>
              </a:br>
              <a:r>
                <a:rPr lang="pt-BR"/>
                <a:t>de 0,08 mm</a:t>
              </a:r>
            </a:p>
          </p:txBody>
        </p:sp>
        <p:sp>
          <p:nvSpPr>
            <p:cNvPr id="20531" name="Line 148"/>
            <p:cNvSpPr>
              <a:spLocks noChangeShapeType="1"/>
            </p:cNvSpPr>
            <p:nvPr/>
          </p:nvSpPr>
          <p:spPr bwMode="auto">
            <a:xfrm flipH="1" flipV="1">
              <a:off x="3898" y="2568"/>
              <a:ext cx="0" cy="72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532" name="Line 149"/>
            <p:cNvSpPr>
              <a:spLocks noChangeShapeType="1"/>
            </p:cNvSpPr>
            <p:nvPr/>
          </p:nvSpPr>
          <p:spPr bwMode="auto">
            <a:xfrm>
              <a:off x="3898" y="2205"/>
              <a:ext cx="0" cy="27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0526" name="Text Box 151"/>
          <p:cNvSpPr txBox="1">
            <a:spLocks noChangeArrowheads="1"/>
          </p:cNvSpPr>
          <p:nvPr/>
        </p:nvSpPr>
        <p:spPr bwMode="auto">
          <a:xfrm>
            <a:off x="2319338" y="5608638"/>
            <a:ext cx="184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/>
          </a:p>
        </p:txBody>
      </p:sp>
      <p:grpSp>
        <p:nvGrpSpPr>
          <p:cNvPr id="13" name="Group 154"/>
          <p:cNvGrpSpPr>
            <a:grpSpLocks/>
          </p:cNvGrpSpPr>
          <p:nvPr/>
        </p:nvGrpSpPr>
        <p:grpSpPr bwMode="auto">
          <a:xfrm>
            <a:off x="5292725" y="2060575"/>
            <a:ext cx="2647950" cy="1368425"/>
            <a:chOff x="3334" y="1298"/>
            <a:chExt cx="1668" cy="862"/>
          </a:xfrm>
        </p:grpSpPr>
        <p:sp>
          <p:nvSpPr>
            <p:cNvPr id="20528" name="Text Box 152"/>
            <p:cNvSpPr txBox="1">
              <a:spLocks noChangeArrowheads="1"/>
            </p:cNvSpPr>
            <p:nvPr/>
          </p:nvSpPr>
          <p:spPr bwMode="auto">
            <a:xfrm>
              <a:off x="3742" y="1298"/>
              <a:ext cx="1260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Posição do plano </a:t>
              </a:r>
              <a:br>
                <a:rPr lang="pt-BR"/>
              </a:br>
              <a:r>
                <a:rPr lang="pt-BR"/>
                <a:t>médio do oblongo</a:t>
              </a:r>
            </a:p>
          </p:txBody>
        </p:sp>
        <p:sp>
          <p:nvSpPr>
            <p:cNvPr id="20529" name="Line 153"/>
            <p:cNvSpPr>
              <a:spLocks noChangeShapeType="1"/>
            </p:cNvSpPr>
            <p:nvPr/>
          </p:nvSpPr>
          <p:spPr bwMode="auto">
            <a:xfrm flipH="1">
              <a:off x="3334" y="1752"/>
              <a:ext cx="680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" fill="hold"/>
                                        <p:tgtEl>
                                          <p:spTgt spid="307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fill="hold"/>
                                        <p:tgtEl>
                                          <p:spTgt spid="307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"/>
                                        <p:tgtEl>
                                          <p:spTgt spid="30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" fill="hold"/>
                                        <p:tgtEl>
                                          <p:spTgt spid="307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fill="hold"/>
                                        <p:tgtEl>
                                          <p:spTgt spid="307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30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"/>
                                        <p:tgtEl>
                                          <p:spTgt spid="30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" fill="hold"/>
                                        <p:tgtEl>
                                          <p:spTgt spid="30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fill="hold"/>
                                        <p:tgtEl>
                                          <p:spTgt spid="30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"/>
                                        <p:tgtEl>
                                          <p:spTgt spid="30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" fill="hold"/>
                                        <p:tgtEl>
                                          <p:spTgt spid="30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fill="hold"/>
                                        <p:tgtEl>
                                          <p:spTgt spid="30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"/>
                                        <p:tgtEl>
                                          <p:spTgt spid="30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"/>
                                        <p:tgtEl>
                                          <p:spTgt spid="30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"/>
                            </p:stCondLst>
                            <p:childTnLst>
                              <p:par>
                                <p:cTn id="4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00"/>
                            </p:stCondLst>
                            <p:childTnLst>
                              <p:par>
                                <p:cTn id="4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" fill="hold"/>
                                        <p:tgtEl>
                                          <p:spTgt spid="30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fill="hold"/>
                                        <p:tgtEl>
                                          <p:spTgt spid="30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"/>
                                        <p:tgtEl>
                                          <p:spTgt spid="30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900"/>
                            </p:stCondLst>
                            <p:childTnLst>
                              <p:par>
                                <p:cTn id="5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" fill="hold"/>
                                        <p:tgtEl>
                                          <p:spTgt spid="30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fill="hold"/>
                                        <p:tgtEl>
                                          <p:spTgt spid="30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"/>
                                        <p:tgtEl>
                                          <p:spTgt spid="30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00"/>
                                        <p:tgtEl>
                                          <p:spTgt spid="30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100"/>
                            </p:stCondLst>
                            <p:childTnLst>
                              <p:par>
                                <p:cTn id="6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200"/>
                            </p:stCondLst>
                            <p:childTnLst>
                              <p:par>
                                <p:cTn id="7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" fill="hold"/>
                                        <p:tgtEl>
                                          <p:spTgt spid="30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fill="hold"/>
                                        <p:tgtEl>
                                          <p:spTgt spid="30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"/>
                                        <p:tgtEl>
                                          <p:spTgt spid="30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300"/>
                            </p:stCondLst>
                            <p:childTnLst>
                              <p:par>
                                <p:cTn id="7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" fill="hold"/>
                                        <p:tgtEl>
                                          <p:spTgt spid="30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" fill="hold"/>
                                        <p:tgtEl>
                                          <p:spTgt spid="30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"/>
                                        <p:tgtEl>
                                          <p:spTgt spid="30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400"/>
                            </p:stCondLst>
                            <p:childTnLst>
                              <p:par>
                                <p:cTn id="8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100"/>
                                        <p:tgtEl>
                                          <p:spTgt spid="30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"/>
                            </p:stCondLst>
                            <p:childTnLst>
                              <p:par>
                                <p:cTn id="8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600"/>
                            </p:stCondLst>
                            <p:childTnLst>
                              <p:par>
                                <p:cTn id="9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" fill="hold"/>
                                        <p:tgtEl>
                                          <p:spTgt spid="308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" fill="hold"/>
                                        <p:tgtEl>
                                          <p:spTgt spid="308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"/>
                                        <p:tgtEl>
                                          <p:spTgt spid="30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700"/>
                            </p:stCondLst>
                            <p:childTnLst>
                              <p:par>
                                <p:cTn id="9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" fill="hold"/>
                                        <p:tgtEl>
                                          <p:spTgt spid="308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" fill="hold"/>
                                        <p:tgtEl>
                                          <p:spTgt spid="308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"/>
                                        <p:tgtEl>
                                          <p:spTgt spid="30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800"/>
                            </p:stCondLst>
                            <p:childTnLst>
                              <p:par>
                                <p:cTn id="10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100"/>
                                        <p:tgtEl>
                                          <p:spTgt spid="30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900"/>
                            </p:stCondLst>
                            <p:childTnLst>
                              <p:par>
                                <p:cTn id="10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" fill="hold"/>
                                        <p:tgtEl>
                                          <p:spTgt spid="30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" fill="hold"/>
                                        <p:tgtEl>
                                          <p:spTgt spid="30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"/>
                                        <p:tgtEl>
                                          <p:spTgt spid="30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100"/>
                            </p:stCondLst>
                            <p:childTnLst>
                              <p:par>
                                <p:cTn id="1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" fill="hold"/>
                                        <p:tgtEl>
                                          <p:spTgt spid="30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" fill="hold"/>
                                        <p:tgtEl>
                                          <p:spTgt spid="30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"/>
                                        <p:tgtEl>
                                          <p:spTgt spid="30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200"/>
                            </p:stCondLst>
                            <p:childTnLst>
                              <p:par>
                                <p:cTn id="1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100"/>
                                        <p:tgtEl>
                                          <p:spTgt spid="30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300"/>
                            </p:stCondLst>
                            <p:childTnLst>
                              <p:par>
                                <p:cTn id="1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400"/>
                            </p:stCondLst>
                            <p:childTnLst>
                              <p:par>
                                <p:cTn id="1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2000"/>
                                        <p:tgtEl>
                                          <p:spTgt spid="30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4400"/>
                            </p:stCondLst>
                            <p:childTnLst>
                              <p:par>
                                <p:cTn id="1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6400"/>
                            </p:stCondLst>
                            <p:childTnLst>
                              <p:par>
                                <p:cTn id="1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6400"/>
                            </p:stCondLst>
                            <p:childTnLst>
                              <p:par>
                                <p:cTn id="148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22222E-6 L 2.77778E-7 -0.01042 " pathEditMode="relative" rAng="0" ptsTypes="AA">
                                      <p:cBhvr>
                                        <p:cTn id="149" dur="2000" fill="hold"/>
                                        <p:tgtEl>
                                          <p:spTgt spid="308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8400"/>
                            </p:stCondLst>
                            <p:childTnLst>
                              <p:par>
                                <p:cTn id="1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8400"/>
                            </p:stCondLst>
                            <p:childTnLst>
                              <p:par>
                                <p:cTn id="154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44444E-6 L 2.77778E-7 0.01065 " pathEditMode="relative" rAng="0" ptsTypes="AA">
                                      <p:cBhvr>
                                        <p:cTn id="155" dur="2000" fill="hold"/>
                                        <p:tgtEl>
                                          <p:spTgt spid="308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400"/>
                            </p:stCondLst>
                            <p:childTnLst>
                              <p:par>
                                <p:cTn id="1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1000"/>
                                        <p:tgtEl>
                                          <p:spTgt spid="30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1400"/>
                            </p:stCondLst>
                            <p:childTnLst>
                              <p:par>
                                <p:cTn id="1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2400"/>
                            </p:stCondLst>
                            <p:childTnLst>
                              <p:par>
                                <p:cTn id="16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" fill="hold"/>
                                        <p:tgtEl>
                                          <p:spTgt spid="30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" fill="hold"/>
                                        <p:tgtEl>
                                          <p:spTgt spid="30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100"/>
                                        <p:tgtEl>
                                          <p:spTgt spid="30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2500"/>
                            </p:stCondLst>
                            <p:childTnLst>
                              <p:par>
                                <p:cTn id="17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100" fill="hold"/>
                                        <p:tgtEl>
                                          <p:spTgt spid="30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" fill="hold"/>
                                        <p:tgtEl>
                                          <p:spTgt spid="30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100"/>
                                        <p:tgtEl>
                                          <p:spTgt spid="3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2600"/>
                            </p:stCondLst>
                            <p:childTnLst>
                              <p:par>
                                <p:cTn id="1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9" dur="100"/>
                                        <p:tgtEl>
                                          <p:spTgt spid="30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2700"/>
                            </p:stCondLst>
                            <p:childTnLst>
                              <p:par>
                                <p:cTn id="18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12800"/>
                            </p:stCondLst>
                            <p:childTnLst>
                              <p:par>
                                <p:cTn id="18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100" fill="hold"/>
                                        <p:tgtEl>
                                          <p:spTgt spid="30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" fill="hold"/>
                                        <p:tgtEl>
                                          <p:spTgt spid="30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100"/>
                                        <p:tgtEl>
                                          <p:spTgt spid="30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2900"/>
                            </p:stCondLst>
                            <p:childTnLst>
                              <p:par>
                                <p:cTn id="19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100" fill="hold"/>
                                        <p:tgtEl>
                                          <p:spTgt spid="30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" fill="hold"/>
                                        <p:tgtEl>
                                          <p:spTgt spid="30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00"/>
                                        <p:tgtEl>
                                          <p:spTgt spid="30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1" dur="100"/>
                                        <p:tgtEl>
                                          <p:spTgt spid="30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3100"/>
                            </p:stCondLst>
                            <p:childTnLst>
                              <p:par>
                                <p:cTn id="20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13200"/>
                            </p:stCondLst>
                            <p:childTnLst>
                              <p:par>
                                <p:cTn id="20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100" fill="hold"/>
                                        <p:tgtEl>
                                          <p:spTgt spid="30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" fill="hold"/>
                                        <p:tgtEl>
                                          <p:spTgt spid="30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100"/>
                                        <p:tgtEl>
                                          <p:spTgt spid="30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13300"/>
                            </p:stCondLst>
                            <p:childTnLst>
                              <p:par>
                                <p:cTn id="2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100" fill="hold"/>
                                        <p:tgtEl>
                                          <p:spTgt spid="30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" fill="hold"/>
                                        <p:tgtEl>
                                          <p:spTgt spid="30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100"/>
                                        <p:tgtEl>
                                          <p:spTgt spid="30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13400"/>
                            </p:stCondLst>
                            <p:childTnLst>
                              <p:par>
                                <p:cTn id="2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3" dur="100"/>
                                        <p:tgtEl>
                                          <p:spTgt spid="30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13500"/>
                            </p:stCondLst>
                            <p:childTnLst>
                              <p:par>
                                <p:cTn id="22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13600"/>
                            </p:stCondLst>
                            <p:childTnLst>
                              <p:par>
                                <p:cTn id="2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2" grpId="0" animBg="1"/>
      <p:bldP spid="30793" grpId="0" animBg="1"/>
      <p:bldP spid="30797" grpId="0" animBg="1"/>
      <p:bldP spid="30798" grpId="0" animBg="1"/>
      <p:bldP spid="30799" grpId="0" animBg="1"/>
      <p:bldP spid="30803" grpId="0" animBg="1"/>
      <p:bldP spid="30804" grpId="0" animBg="1"/>
      <p:bldP spid="30805" grpId="0" animBg="1"/>
      <p:bldP spid="30809" grpId="0" animBg="1"/>
      <p:bldP spid="30810" grpId="0" animBg="1"/>
      <p:bldP spid="30811" grpId="0" animBg="1"/>
      <p:bldP spid="30815" grpId="0" animBg="1"/>
      <p:bldP spid="30816" grpId="0" animBg="1"/>
      <p:bldP spid="30817" grpId="0" animBg="1"/>
      <p:bldP spid="30821" grpId="0" animBg="1"/>
      <p:bldP spid="30822" grpId="0" animBg="1"/>
      <p:bldP spid="30823" grpId="0" animBg="1"/>
      <p:bldP spid="30827" grpId="0" animBg="1"/>
      <p:bldP spid="30828" grpId="0" animBg="1"/>
      <p:bldP spid="30832" grpId="0" animBg="1"/>
      <p:bldP spid="30832" grpId="1" animBg="1"/>
      <p:bldP spid="30833" grpId="0" animBg="1"/>
      <p:bldP spid="30833" grpId="1" animBg="1"/>
      <p:bldP spid="30834" grpId="0" animBg="1"/>
      <p:bldP spid="30835" grpId="0" animBg="1"/>
      <p:bldP spid="30836" grpId="0" animBg="1"/>
      <p:bldP spid="30840" grpId="0" animBg="1"/>
      <p:bldP spid="30853" grpId="0" animBg="1"/>
      <p:bldP spid="30854" grpId="0" animBg="1"/>
      <p:bldP spid="30858" grpId="0" animBg="1"/>
      <p:bldP spid="30859" grpId="0" animBg="1"/>
      <p:bldP spid="30860" grpId="0" animBg="1"/>
      <p:bldP spid="3086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28"/>
          <p:cNvSpPr>
            <a:spLocks/>
          </p:cNvSpPr>
          <p:nvPr/>
        </p:nvSpPr>
        <p:spPr bwMode="auto">
          <a:xfrm>
            <a:off x="4284663" y="1268413"/>
            <a:ext cx="719137" cy="792162"/>
          </a:xfrm>
          <a:custGeom>
            <a:avLst/>
            <a:gdLst>
              <a:gd name="T0" fmla="*/ 453 w 453"/>
              <a:gd name="T1" fmla="*/ 0 h 499"/>
              <a:gd name="T2" fmla="*/ 0 w 453"/>
              <a:gd name="T3" fmla="*/ 0 h 499"/>
              <a:gd name="T4" fmla="*/ 0 w 453"/>
              <a:gd name="T5" fmla="*/ 499 h 499"/>
              <a:gd name="T6" fmla="*/ 0 60000 65536"/>
              <a:gd name="T7" fmla="*/ 0 60000 65536"/>
              <a:gd name="T8" fmla="*/ 0 60000 65536"/>
              <a:gd name="T9" fmla="*/ 0 w 453"/>
              <a:gd name="T10" fmla="*/ 0 h 499"/>
              <a:gd name="T11" fmla="*/ 453 w 453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3" h="499">
                <a:moveTo>
                  <a:pt x="453" y="0"/>
                </a:moveTo>
                <a:lnTo>
                  <a:pt x="0" y="0"/>
                </a:lnTo>
                <a:lnTo>
                  <a:pt x="0" y="499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250825" y="404813"/>
            <a:ext cx="1797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/>
              <a:t>PARALELISMO</a:t>
            </a:r>
          </a:p>
        </p:txBody>
      </p:sp>
      <p:sp>
        <p:nvSpPr>
          <p:cNvPr id="7172" name="Line 7"/>
          <p:cNvSpPr>
            <a:spLocks noChangeShapeType="1"/>
          </p:cNvSpPr>
          <p:nvPr/>
        </p:nvSpPr>
        <p:spPr bwMode="auto">
          <a:xfrm>
            <a:off x="3449638" y="4940300"/>
            <a:ext cx="0" cy="720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173" name="AutoShape 8"/>
          <p:cNvSpPr>
            <a:spLocks noChangeArrowheads="1"/>
          </p:cNvSpPr>
          <p:nvPr/>
        </p:nvSpPr>
        <p:spPr bwMode="auto">
          <a:xfrm flipV="1">
            <a:off x="3305175" y="4797425"/>
            <a:ext cx="288925" cy="287338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7174" name="Text Box 9"/>
          <p:cNvSpPr txBox="1">
            <a:spLocks noChangeArrowheads="1"/>
          </p:cNvSpPr>
          <p:nvPr/>
        </p:nvSpPr>
        <p:spPr bwMode="auto">
          <a:xfrm>
            <a:off x="3276600" y="5589588"/>
            <a:ext cx="34607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/>
              <a:t>A</a:t>
            </a:r>
          </a:p>
        </p:txBody>
      </p:sp>
      <p:sp>
        <p:nvSpPr>
          <p:cNvPr id="7175" name="Rectangle 13"/>
          <p:cNvSpPr>
            <a:spLocks noChangeArrowheads="1"/>
          </p:cNvSpPr>
          <p:nvPr/>
        </p:nvSpPr>
        <p:spPr bwMode="auto">
          <a:xfrm>
            <a:off x="2843213" y="2060575"/>
            <a:ext cx="3384550" cy="2736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aphicFrame>
        <p:nvGraphicFramePr>
          <p:cNvPr id="6174" name="Group 30"/>
          <p:cNvGraphicFramePr>
            <a:graphicFrameLocks noGrp="1"/>
          </p:cNvGraphicFramePr>
          <p:nvPr/>
        </p:nvGraphicFramePr>
        <p:xfrm>
          <a:off x="4787900" y="981075"/>
          <a:ext cx="1944688" cy="509588"/>
        </p:xfrm>
        <a:graphic>
          <a:graphicData uri="http://schemas.openxmlformats.org/drawingml/2006/table">
            <a:tbl>
              <a:tblPr/>
              <a:tblGrid>
                <a:gridCol w="64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9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GDT" pitchFamily="2" charset="0"/>
                          <a:cs typeface="Arial" charset="0"/>
                        </a:rPr>
                        <a:t>f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reeform 5"/>
          <p:cNvSpPr>
            <a:spLocks/>
          </p:cNvSpPr>
          <p:nvPr/>
        </p:nvSpPr>
        <p:spPr bwMode="auto">
          <a:xfrm>
            <a:off x="2843213" y="1916113"/>
            <a:ext cx="3384550" cy="2881312"/>
          </a:xfrm>
          <a:custGeom>
            <a:avLst/>
            <a:gdLst>
              <a:gd name="T0" fmla="*/ 0 w 2132"/>
              <a:gd name="T1" fmla="*/ 46 h 1815"/>
              <a:gd name="T2" fmla="*/ 0 w 2132"/>
              <a:gd name="T3" fmla="*/ 1815 h 1815"/>
              <a:gd name="T4" fmla="*/ 2132 w 2132"/>
              <a:gd name="T5" fmla="*/ 1815 h 1815"/>
              <a:gd name="T6" fmla="*/ 2132 w 2132"/>
              <a:gd name="T7" fmla="*/ 182 h 1815"/>
              <a:gd name="T8" fmla="*/ 1905 w 2132"/>
              <a:gd name="T9" fmla="*/ 136 h 1815"/>
              <a:gd name="T10" fmla="*/ 1723 w 2132"/>
              <a:gd name="T11" fmla="*/ 136 h 1815"/>
              <a:gd name="T12" fmla="*/ 1406 w 2132"/>
              <a:gd name="T13" fmla="*/ 46 h 1815"/>
              <a:gd name="T14" fmla="*/ 1088 w 2132"/>
              <a:gd name="T15" fmla="*/ 91 h 1815"/>
              <a:gd name="T16" fmla="*/ 861 w 2132"/>
              <a:gd name="T17" fmla="*/ 0 h 1815"/>
              <a:gd name="T18" fmla="*/ 635 w 2132"/>
              <a:gd name="T19" fmla="*/ 46 h 1815"/>
              <a:gd name="T20" fmla="*/ 363 w 2132"/>
              <a:gd name="T21" fmla="*/ 0 h 1815"/>
              <a:gd name="T22" fmla="*/ 136 w 2132"/>
              <a:gd name="T23" fmla="*/ 46 h 1815"/>
              <a:gd name="T24" fmla="*/ 0 w 2132"/>
              <a:gd name="T25" fmla="*/ 46 h 181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132"/>
              <a:gd name="T40" fmla="*/ 0 h 1815"/>
              <a:gd name="T41" fmla="*/ 2132 w 2132"/>
              <a:gd name="T42" fmla="*/ 1815 h 181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132" h="1815">
                <a:moveTo>
                  <a:pt x="0" y="46"/>
                </a:moveTo>
                <a:lnTo>
                  <a:pt x="0" y="1815"/>
                </a:lnTo>
                <a:lnTo>
                  <a:pt x="2132" y="1815"/>
                </a:lnTo>
                <a:lnTo>
                  <a:pt x="2132" y="182"/>
                </a:lnTo>
                <a:lnTo>
                  <a:pt x="1905" y="136"/>
                </a:lnTo>
                <a:lnTo>
                  <a:pt x="1723" y="136"/>
                </a:lnTo>
                <a:lnTo>
                  <a:pt x="1406" y="46"/>
                </a:lnTo>
                <a:lnTo>
                  <a:pt x="1088" y="91"/>
                </a:lnTo>
                <a:lnTo>
                  <a:pt x="861" y="0"/>
                </a:lnTo>
                <a:lnTo>
                  <a:pt x="635" y="46"/>
                </a:lnTo>
                <a:lnTo>
                  <a:pt x="363" y="0"/>
                </a:lnTo>
                <a:lnTo>
                  <a:pt x="136" y="46"/>
                </a:lnTo>
                <a:lnTo>
                  <a:pt x="0" y="46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1906588" y="4797425"/>
            <a:ext cx="5400675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1906588" y="4797425"/>
            <a:ext cx="5400675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2554288" y="1916113"/>
            <a:ext cx="3887787" cy="288925"/>
          </a:xfrm>
          <a:prstGeom prst="rect">
            <a:avLst/>
          </a:prstGeom>
          <a:solidFill>
            <a:srgbClr val="FF0000">
              <a:alpha val="3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198" name="Text Box 11"/>
          <p:cNvSpPr txBox="1">
            <a:spLocks noChangeArrowheads="1"/>
          </p:cNvSpPr>
          <p:nvPr/>
        </p:nvSpPr>
        <p:spPr bwMode="auto">
          <a:xfrm>
            <a:off x="250825" y="404813"/>
            <a:ext cx="1797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/>
              <a:t>PARALELISMO</a:t>
            </a:r>
          </a:p>
        </p:txBody>
      </p:sp>
      <p:sp>
        <p:nvSpPr>
          <p:cNvPr id="8199" name="Line 13"/>
          <p:cNvSpPr>
            <a:spLocks noChangeShapeType="1"/>
          </p:cNvSpPr>
          <p:nvPr/>
        </p:nvSpPr>
        <p:spPr bwMode="auto">
          <a:xfrm>
            <a:off x="3449638" y="4940300"/>
            <a:ext cx="0" cy="720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8200" name="AutoShape 14"/>
          <p:cNvSpPr>
            <a:spLocks noChangeArrowheads="1"/>
          </p:cNvSpPr>
          <p:nvPr/>
        </p:nvSpPr>
        <p:spPr bwMode="auto">
          <a:xfrm flipV="1">
            <a:off x="3305175" y="4797425"/>
            <a:ext cx="288925" cy="287338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201" name="Text Box 15"/>
          <p:cNvSpPr txBox="1">
            <a:spLocks noChangeArrowheads="1"/>
          </p:cNvSpPr>
          <p:nvPr/>
        </p:nvSpPr>
        <p:spPr bwMode="auto">
          <a:xfrm>
            <a:off x="3276600" y="5589588"/>
            <a:ext cx="34607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pt-BR"/>
              <a:t>A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372225" y="1412875"/>
            <a:ext cx="1584325" cy="1295400"/>
            <a:chOff x="4014" y="890"/>
            <a:chExt cx="457" cy="816"/>
          </a:xfrm>
        </p:grpSpPr>
        <p:sp>
          <p:nvSpPr>
            <p:cNvPr id="8215" name="Line 16"/>
            <p:cNvSpPr>
              <a:spLocks noChangeShapeType="1"/>
            </p:cNvSpPr>
            <p:nvPr/>
          </p:nvSpPr>
          <p:spPr bwMode="auto">
            <a:xfrm>
              <a:off x="4014" y="890"/>
              <a:ext cx="0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216" name="Line 17"/>
            <p:cNvSpPr>
              <a:spLocks noChangeShapeType="1"/>
            </p:cNvSpPr>
            <p:nvPr/>
          </p:nvSpPr>
          <p:spPr bwMode="auto">
            <a:xfrm flipV="1">
              <a:off x="4014" y="1388"/>
              <a:ext cx="0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217" name="Text Box 18"/>
            <p:cNvSpPr txBox="1">
              <a:spLocks noChangeArrowheads="1"/>
            </p:cNvSpPr>
            <p:nvPr/>
          </p:nvSpPr>
          <p:spPr bwMode="auto">
            <a:xfrm>
              <a:off x="4050" y="913"/>
              <a:ext cx="42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pt-BR"/>
                <a:t>Erro &lt; 0,1</a:t>
              </a: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6948488" y="1628775"/>
            <a:ext cx="1944687" cy="1157288"/>
            <a:chOff x="4377" y="1026"/>
            <a:chExt cx="1225" cy="729"/>
          </a:xfrm>
        </p:grpSpPr>
        <p:sp>
          <p:nvSpPr>
            <p:cNvPr id="8205" name="Rectangle 21"/>
            <p:cNvSpPr>
              <a:spLocks noChangeArrowheads="1"/>
            </p:cNvSpPr>
            <p:nvPr/>
          </p:nvSpPr>
          <p:spPr bwMode="auto">
            <a:xfrm>
              <a:off x="5194" y="1434"/>
              <a:ext cx="408" cy="32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 anchor="ctr" anchorCtr="1"/>
            <a:lstStyle/>
            <a:p>
              <a:r>
                <a:rPr lang="pt-BR"/>
                <a:t>A</a:t>
              </a:r>
            </a:p>
          </p:txBody>
        </p:sp>
        <p:sp>
          <p:nvSpPr>
            <p:cNvPr id="8206" name="Rectangle 22"/>
            <p:cNvSpPr>
              <a:spLocks noChangeArrowheads="1"/>
            </p:cNvSpPr>
            <p:nvPr/>
          </p:nvSpPr>
          <p:spPr bwMode="auto">
            <a:xfrm>
              <a:off x="4785" y="1434"/>
              <a:ext cx="409" cy="32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 anchor="ctr" anchorCtr="1"/>
            <a:lstStyle/>
            <a:p>
              <a:r>
                <a:rPr lang="pt-BR"/>
                <a:t>0,1</a:t>
              </a:r>
            </a:p>
          </p:txBody>
        </p:sp>
        <p:sp>
          <p:nvSpPr>
            <p:cNvPr id="8207" name="Rectangle 23"/>
            <p:cNvSpPr>
              <a:spLocks noChangeArrowheads="1"/>
            </p:cNvSpPr>
            <p:nvPr/>
          </p:nvSpPr>
          <p:spPr bwMode="auto">
            <a:xfrm>
              <a:off x="4377" y="1434"/>
              <a:ext cx="408" cy="32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 anchor="ctr" anchorCtr="1"/>
            <a:lstStyle/>
            <a:p>
              <a:r>
                <a:rPr lang="pt-BR">
                  <a:latin typeface="AMGDT" pitchFamily="2" charset="0"/>
                </a:rPr>
                <a:t>f</a:t>
              </a:r>
            </a:p>
          </p:txBody>
        </p:sp>
        <p:sp>
          <p:nvSpPr>
            <p:cNvPr id="8208" name="Line 24"/>
            <p:cNvSpPr>
              <a:spLocks noChangeShapeType="1"/>
            </p:cNvSpPr>
            <p:nvPr/>
          </p:nvSpPr>
          <p:spPr bwMode="auto">
            <a:xfrm>
              <a:off x="4377" y="1434"/>
              <a:ext cx="122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209" name="Line 25"/>
            <p:cNvSpPr>
              <a:spLocks noChangeShapeType="1"/>
            </p:cNvSpPr>
            <p:nvPr/>
          </p:nvSpPr>
          <p:spPr bwMode="auto">
            <a:xfrm>
              <a:off x="4377" y="1755"/>
              <a:ext cx="122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210" name="Line 26"/>
            <p:cNvSpPr>
              <a:spLocks noChangeShapeType="1"/>
            </p:cNvSpPr>
            <p:nvPr/>
          </p:nvSpPr>
          <p:spPr bwMode="auto">
            <a:xfrm>
              <a:off x="4377" y="1434"/>
              <a:ext cx="0" cy="32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211" name="Line 27"/>
            <p:cNvSpPr>
              <a:spLocks noChangeShapeType="1"/>
            </p:cNvSpPr>
            <p:nvPr/>
          </p:nvSpPr>
          <p:spPr bwMode="auto">
            <a:xfrm>
              <a:off x="4785" y="1434"/>
              <a:ext cx="0" cy="3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212" name="Line 28"/>
            <p:cNvSpPr>
              <a:spLocks noChangeShapeType="1"/>
            </p:cNvSpPr>
            <p:nvPr/>
          </p:nvSpPr>
          <p:spPr bwMode="auto">
            <a:xfrm>
              <a:off x="5194" y="1434"/>
              <a:ext cx="0" cy="3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213" name="Line 29"/>
            <p:cNvSpPr>
              <a:spLocks noChangeShapeType="1"/>
            </p:cNvSpPr>
            <p:nvPr/>
          </p:nvSpPr>
          <p:spPr bwMode="auto">
            <a:xfrm>
              <a:off x="5602" y="1434"/>
              <a:ext cx="0" cy="32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214" name="Freeform 30"/>
            <p:cNvSpPr>
              <a:spLocks/>
            </p:cNvSpPr>
            <p:nvPr/>
          </p:nvSpPr>
          <p:spPr bwMode="auto">
            <a:xfrm>
              <a:off x="4876" y="1026"/>
              <a:ext cx="91" cy="363"/>
            </a:xfrm>
            <a:custGeom>
              <a:avLst/>
              <a:gdLst>
                <a:gd name="T0" fmla="*/ 0 w 91"/>
                <a:gd name="T1" fmla="*/ 0 h 363"/>
                <a:gd name="T2" fmla="*/ 91 w 91"/>
                <a:gd name="T3" fmla="*/ 0 h 363"/>
                <a:gd name="T4" fmla="*/ 91 w 91"/>
                <a:gd name="T5" fmla="*/ 363 h 363"/>
                <a:gd name="T6" fmla="*/ 0 60000 65536"/>
                <a:gd name="T7" fmla="*/ 0 60000 65536"/>
                <a:gd name="T8" fmla="*/ 0 60000 65536"/>
                <a:gd name="T9" fmla="*/ 0 w 91"/>
                <a:gd name="T10" fmla="*/ 0 h 363"/>
                <a:gd name="T11" fmla="*/ 91 w 91"/>
                <a:gd name="T12" fmla="*/ 363 h 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1" h="363">
                  <a:moveTo>
                    <a:pt x="0" y="0"/>
                  </a:moveTo>
                  <a:lnTo>
                    <a:pt x="91" y="0"/>
                  </a:lnTo>
                  <a:lnTo>
                    <a:pt x="91" y="363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4643438" y="5402263"/>
            <a:ext cx="4205287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000" dirty="0">
                <a:solidFill>
                  <a:srgbClr val="0000FF"/>
                </a:solidFill>
              </a:rPr>
              <a:t>Observe que as tolerâncias de </a:t>
            </a:r>
            <a:br>
              <a:rPr lang="pt-BR" sz="2000" dirty="0">
                <a:solidFill>
                  <a:srgbClr val="0000FF"/>
                </a:solidFill>
              </a:rPr>
            </a:br>
            <a:r>
              <a:rPr lang="pt-BR" sz="2000" dirty="0">
                <a:solidFill>
                  <a:srgbClr val="0000FF"/>
                </a:solidFill>
              </a:rPr>
              <a:t>orientação controlam tolerâncias de</a:t>
            </a:r>
            <a:br>
              <a:rPr lang="pt-BR" sz="2000" dirty="0">
                <a:solidFill>
                  <a:srgbClr val="0000FF"/>
                </a:solidFill>
              </a:rPr>
            </a:br>
            <a:r>
              <a:rPr lang="pt-BR" sz="2000" dirty="0">
                <a:solidFill>
                  <a:srgbClr val="0000FF"/>
                </a:solidFill>
              </a:rPr>
              <a:t> forma (retitude e planeza).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07407E-6 L -0.00035 -0.3763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96296E-6 L -0.00382 -0.42014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2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nimBg="1"/>
      <p:bldP spid="2054" grpId="1" animBg="1"/>
      <p:bldP spid="2055" grpId="0" animBg="1"/>
      <p:bldP spid="2055" grpId="1" animBg="1"/>
      <p:bldP spid="2058" grpId="0" animBg="1"/>
      <p:bldP spid="2080" grpId="0"/>
    </p:bld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2050</TotalTime>
  <Words>311</Words>
  <Application>Microsoft Office PowerPoint</Application>
  <PresentationFormat>Apresentação na tela (4:3)</PresentationFormat>
  <Paragraphs>111</Paragraphs>
  <Slides>26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9" baseType="lpstr">
      <vt:lpstr>AMGDT</vt:lpstr>
      <vt:lpstr>Arial</vt:lpstr>
      <vt:lpstr>Design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ARS</dc:creator>
  <cp:lastModifiedBy>ANDRE SOUSA</cp:lastModifiedBy>
  <cp:revision>139</cp:revision>
  <dcterms:created xsi:type="dcterms:W3CDTF">2010-10-06T01:27:43Z</dcterms:created>
  <dcterms:modified xsi:type="dcterms:W3CDTF">2024-04-02T14:39:13Z</dcterms:modified>
</cp:coreProperties>
</file>